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2E93BA8-2E58-4F74-9C77-19B3A0D53F22}" type="datetimeFigureOut">
              <a:rPr lang="en-NZ"/>
              <a:pPr>
                <a:defRPr/>
              </a:pPr>
              <a:t>25/03/2014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664027-86F2-495A-9050-946E27DCAD8B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58711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DAD87FF-87AC-4452-ACE2-3DB014C6FED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2271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254184D-DD42-4223-9487-34343A612FC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9040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2AEE8C-CC32-4F1A-A61C-CCDFDC485C9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1692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5775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D124EE4-4305-43E6-AA56-622CD4ECF1E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9584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FD7D78D-8BEF-44D5-AF4B-E1EFB1D885D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8570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7149AB7-D019-43B9-A083-6FA0461650B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0870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2B5B4F2-B26E-432C-AE6A-459C7671D82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6926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41B4695-17B1-48A6-BA60-149A7634E47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3586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4EEDAD0-5451-4AA8-8CA5-3647A259308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2877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FAFD682-2AD6-454B-B9D3-F6560F10C35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8788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Church of Christ Jesus, </a:t>
            </a:r>
            <a:r>
              <a:rPr lang="en-GB" dirty="0"/>
              <a:t>be on the alert,</a:t>
            </a:r>
            <a:endParaRPr lang="en-NZ" dirty="0"/>
          </a:p>
          <a:p>
            <a:r>
              <a:rPr lang="en-GB" dirty="0"/>
              <a:t>		sober of spirit, forearmed,</a:t>
            </a:r>
            <a:endParaRPr lang="en-NZ" dirty="0"/>
          </a:p>
          <a:p>
            <a:r>
              <a:rPr lang="en-GB" dirty="0"/>
              <a:t>		fierce conflict expecting.</a:t>
            </a:r>
            <a:endParaRPr lang="en-NZ" dirty="0"/>
          </a:p>
          <a:p>
            <a:r>
              <a:rPr lang="en-GB" dirty="0"/>
              <a:t>	Note how the devil is prowling about,</a:t>
            </a:r>
            <a:endParaRPr lang="en-NZ" dirty="0"/>
          </a:p>
          <a:p>
            <a:r>
              <a:rPr lang="en-GB" dirty="0"/>
              <a:t>		ready at once to devour</a:t>
            </a:r>
            <a:endParaRPr lang="en-NZ" dirty="0"/>
          </a:p>
          <a:p>
            <a:r>
              <a:rPr lang="en-GB" dirty="0"/>
              <a:t>		all those unsuspecting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397]</a:t>
            </a:r>
            <a:endParaRPr lang="en-NZ" altLang="en-US" sz="1200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1. </a:t>
            </a:r>
            <a:r>
              <a:rPr lang="en-NZ" altLang="en-US" sz="2000" i="1" dirty="0" err="1" smtClean="0"/>
              <a:t>cont</a:t>
            </a:r>
            <a:r>
              <a:rPr lang="en-NZ" altLang="en-US" sz="2000" i="1" dirty="0" smtClean="0"/>
              <a:t>:</a:t>
            </a:r>
            <a:r>
              <a:rPr lang="en-NZ" altLang="en-US" i="1" dirty="0" smtClean="0"/>
              <a:t> </a:t>
            </a:r>
          </a:p>
          <a:p>
            <a:r>
              <a:rPr lang="en-NZ" altLang="en-US" dirty="0" smtClean="0"/>
              <a:t>	</a:t>
            </a:r>
            <a:r>
              <a:rPr lang="en-GB" dirty="0"/>
              <a:t>Clearly hear the Captain’s call:</a:t>
            </a:r>
            <a:endParaRPr lang="en-NZ" dirty="0"/>
          </a:p>
          <a:p>
            <a:r>
              <a:rPr lang="en-GB" dirty="0"/>
              <a:t>		Stand firm, all, and hold your ground.</a:t>
            </a:r>
            <a:endParaRPr lang="en-NZ" dirty="0"/>
          </a:p>
          <a:p>
            <a:r>
              <a:rPr lang="en-GB" dirty="0"/>
              <a:t>	Armour on, and prayerful, all,</a:t>
            </a:r>
            <a:endParaRPr lang="en-NZ" dirty="0"/>
          </a:p>
          <a:p>
            <a:r>
              <a:rPr lang="en-GB" dirty="0"/>
              <a:t>		know that Satan has been bound!</a:t>
            </a:r>
            <a:endParaRPr lang="en-NZ" dirty="0"/>
          </a:p>
          <a:p>
            <a:r>
              <a:rPr lang="en-GB" dirty="0"/>
              <a:t>	All enlist, him resist;</a:t>
            </a:r>
            <a:endParaRPr lang="en-NZ" dirty="0"/>
          </a:p>
          <a:p>
            <a:r>
              <a:rPr lang="en-GB" dirty="0"/>
              <a:t>		trust the Lord God truly.</a:t>
            </a:r>
            <a:endParaRPr lang="en-NZ" dirty="0"/>
          </a:p>
          <a:p>
            <a:r>
              <a:rPr lang="en-GB" dirty="0"/>
              <a:t>	Victor, he, on the tree,</a:t>
            </a:r>
            <a:endParaRPr lang="en-NZ" dirty="0"/>
          </a:p>
          <a:p>
            <a:r>
              <a:rPr lang="en-GB" dirty="0"/>
              <a:t>		conquered wonderfully</a:t>
            </a:r>
            <a:r>
              <a:rPr lang="en-GB" dirty="0" smtClean="0"/>
              <a:t>!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Firm in your faith, now respond to the call;</a:t>
            </a:r>
            <a:endParaRPr lang="en-NZ" dirty="0"/>
          </a:p>
          <a:p>
            <a:r>
              <a:rPr lang="en-GB" dirty="0"/>
              <a:t>		you’re not alone, as Christ’s own,</a:t>
            </a:r>
            <a:endParaRPr lang="en-NZ" dirty="0"/>
          </a:p>
          <a:p>
            <a:r>
              <a:rPr lang="en-GB" dirty="0"/>
              <a:t>		in this toilsome battle.</a:t>
            </a:r>
            <a:endParaRPr lang="en-NZ" dirty="0"/>
          </a:p>
          <a:p>
            <a:r>
              <a:rPr lang="en-GB" dirty="0"/>
              <a:t>	Brothers and sisters throughout this whole </a:t>
            </a:r>
            <a:r>
              <a:rPr lang="en-GB" dirty="0" smtClean="0"/>
              <a:t>	world</a:t>
            </a:r>
            <a:endParaRPr lang="en-NZ" dirty="0"/>
          </a:p>
          <a:p>
            <a:r>
              <a:rPr lang="en-GB" dirty="0"/>
              <a:t>		suffered and died, slaughtered brutally –</a:t>
            </a:r>
            <a:endParaRPr lang="en-NZ" dirty="0"/>
          </a:p>
          <a:p>
            <a:r>
              <a:rPr lang="en-GB" dirty="0"/>
              <a:t>		like mere cattle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5537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 </a:t>
            </a:r>
            <a:r>
              <a:rPr lang="en-NZ" altLang="en-US" sz="2000" i="1" dirty="0" err="1" smtClean="0"/>
              <a:t>cont</a:t>
            </a:r>
            <a:r>
              <a:rPr lang="en-NZ" altLang="en-US" sz="2000" i="1" dirty="0" smtClean="0"/>
              <a:t>:</a:t>
            </a:r>
            <a:r>
              <a:rPr lang="en-NZ" altLang="en-US" dirty="0" smtClean="0"/>
              <a:t>	</a:t>
            </a:r>
            <a:endParaRPr lang="en-NZ" altLang="en-US" dirty="0" smtClean="0"/>
          </a:p>
          <a:p>
            <a:r>
              <a:rPr lang="en-NZ" dirty="0"/>
              <a:t>	</a:t>
            </a:r>
            <a:r>
              <a:rPr lang="en-GB" dirty="0" smtClean="0"/>
              <a:t>As </a:t>
            </a:r>
            <a:r>
              <a:rPr lang="en-GB" dirty="0"/>
              <a:t>for Christ, so for his own –</a:t>
            </a:r>
            <a:endParaRPr lang="en-NZ" dirty="0"/>
          </a:p>
          <a:p>
            <a:r>
              <a:rPr lang="en-GB" dirty="0"/>
              <a:t>		it’s well-known, this story –</a:t>
            </a:r>
            <a:endParaRPr lang="en-NZ" dirty="0"/>
          </a:p>
          <a:p>
            <a:r>
              <a:rPr lang="en-GB" dirty="0"/>
              <a:t>	first the cross, and then the crown:</a:t>
            </a:r>
            <a:endParaRPr lang="en-NZ" dirty="0"/>
          </a:p>
          <a:p>
            <a:r>
              <a:rPr lang="en-GB" dirty="0"/>
              <a:t>		that’s the path to glory.</a:t>
            </a:r>
            <a:endParaRPr lang="en-NZ" dirty="0"/>
          </a:p>
          <a:p>
            <a:r>
              <a:rPr lang="en-GB" dirty="0"/>
              <a:t>	God of grace, for this race</a:t>
            </a:r>
            <a:endParaRPr lang="en-NZ" dirty="0"/>
          </a:p>
          <a:p>
            <a:r>
              <a:rPr lang="en-GB" dirty="0"/>
              <a:t>		grant your consolation.</a:t>
            </a:r>
            <a:endParaRPr lang="en-NZ" dirty="0"/>
          </a:p>
          <a:p>
            <a:r>
              <a:rPr lang="en-GB" dirty="0"/>
              <a:t>	We endure, for we’re sure</a:t>
            </a:r>
            <a:endParaRPr lang="en-NZ" dirty="0"/>
          </a:p>
          <a:p>
            <a:r>
              <a:rPr lang="en-GB" dirty="0"/>
              <a:t>		of your great salvation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397</a:t>
            </a:r>
            <a:endParaRPr lang="en-NZ" altLang="en-US" sz="1000" dirty="0"/>
          </a:p>
          <a:p>
            <a:pPr algn="r"/>
            <a:r>
              <a:rPr lang="en-GB" sz="1000" i="1" dirty="0"/>
              <a:t>Projected with permission</a:t>
            </a:r>
            <a:endParaRPr lang="en-NZ" sz="1000" i="1" dirty="0"/>
          </a:p>
          <a:p>
            <a:pPr algn="r"/>
            <a:r>
              <a:rPr lang="en-GB" sz="1000" dirty="0"/>
              <a:t>Text: John </a:t>
            </a:r>
            <a:r>
              <a:rPr lang="en-GB" sz="1000" dirty="0" err="1"/>
              <a:t>Goris</a:t>
            </a:r>
            <a:r>
              <a:rPr lang="en-GB" sz="1000" dirty="0"/>
              <a:t>, 2003, © </a:t>
            </a:r>
            <a:r>
              <a:rPr lang="en-GB" sz="1000" i="1" dirty="0"/>
              <a:t>Sing to the Lord</a:t>
            </a:r>
            <a:r>
              <a:rPr lang="en-GB" sz="1000" dirty="0"/>
              <a:t>, 2012</a:t>
            </a:r>
            <a:endParaRPr lang="en-NZ" sz="1000" dirty="0"/>
          </a:p>
          <a:p>
            <a:pPr algn="r"/>
            <a:r>
              <a:rPr lang="en-GB" sz="1000" dirty="0"/>
              <a:t>Tune: A. </a:t>
            </a:r>
            <a:r>
              <a:rPr lang="en-GB" sz="1000" dirty="0" err="1"/>
              <a:t>Valerius</a:t>
            </a:r>
            <a:r>
              <a:rPr lang="en-GB" sz="1000" dirty="0"/>
              <a:t>, </a:t>
            </a:r>
            <a:r>
              <a:rPr lang="en-GB" sz="1000" i="1" dirty="0" err="1"/>
              <a:t>Nederlandtsch</a:t>
            </a:r>
            <a:r>
              <a:rPr lang="en-GB" sz="1000" i="1" dirty="0"/>
              <a:t> </a:t>
            </a:r>
            <a:r>
              <a:rPr lang="en-GB" sz="1000" i="1" dirty="0" err="1"/>
              <a:t>Gedenckclanck</a:t>
            </a:r>
            <a:r>
              <a:rPr lang="en-GB" sz="1000" dirty="0"/>
              <a:t>, 1626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</TotalTime>
  <Words>53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2</cp:revision>
  <cp:lastPrinted>1601-01-01T00:00:00Z</cp:lastPrinted>
  <dcterms:created xsi:type="dcterms:W3CDTF">2014-03-04T09:22:25Z</dcterms:created>
  <dcterms:modified xsi:type="dcterms:W3CDTF">2014-03-25T10:21:16Z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