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handoutMasterIdLst>
    <p:handoutMasterId r:id="rId12"/>
  </p:handoutMasterIdLst>
  <p:sldIdLst>
    <p:sldId id="259" r:id="rId2"/>
    <p:sldId id="260" r:id="rId3"/>
    <p:sldId id="264" r:id="rId4"/>
    <p:sldId id="265" r:id="rId5"/>
    <p:sldId id="266" r:id="rId6"/>
    <p:sldId id="267" r:id="rId7"/>
    <p:sldId id="268" r:id="rId8"/>
    <p:sldId id="262" r:id="rId9"/>
    <p:sldId id="263" r:id="rId10"/>
    <p:sldId id="261" r:id="rId11"/>
  </p:sldIdLst>
  <p:sldSz cx="9144000" cy="6858000" type="screen4x3"/>
  <p:notesSz cx="6858000" cy="9144000"/>
  <p:defaultTextStyle>
    <a:defPPr>
      <a:defRPr lang="en-N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590" autoAdjust="0"/>
  </p:normalViewPr>
  <p:slideViewPr>
    <p:cSldViewPr>
      <p:cViewPr varScale="1">
        <p:scale>
          <a:sx n="71" d="100"/>
          <a:sy n="71" d="100"/>
        </p:scale>
        <p:origin x="-129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CC3E8193-79D1-41A1-8944-9A716AE31A79}" type="datetimeFigureOut">
              <a:rPr lang="en-NZ"/>
              <a:pPr>
                <a:defRPr/>
              </a:pPr>
              <a:t>5/04/2014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8C7226B-FE9F-42AD-BBD0-B22AD4C6F937}" type="slidenum">
              <a:rPr lang="en-NZ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8948495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0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NZ" altLang="en-US" noProof="0" smtClean="0"/>
          </a:p>
        </p:txBody>
      </p:sp>
      <p:sp>
        <p:nvSpPr>
          <p:cNvPr id="35851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NZ" altLang="en-US" noProof="0" smtClean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fld id="{2EA9BFAB-ECC0-445A-994E-4F9F1FFC5415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170214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4C16E75C-723F-48E4-AB1B-854BC3035C13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335222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507A04D9-A533-453B-BBC6-4C6E10A4F282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956874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0648"/>
            <a:ext cx="9144000" cy="6120680"/>
          </a:xfrm>
        </p:spPr>
        <p:txBody>
          <a:bodyPr/>
          <a:lstStyle>
            <a:lvl1pPr marL="1255713" indent="-1255713"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1pPr>
            <a:lvl2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2pPr>
            <a:lvl3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3pPr>
            <a:lvl4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4pPr>
            <a:lvl5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150137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7F0662BA-A25E-42BD-AAAC-E6E748D31AAD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692335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75F5A79B-537E-4FC9-A190-0823309FF1BE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959218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2D6C02C0-CDD7-42BD-8E43-E56E7A6E3244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838796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4BC045A3-CB61-443E-8194-6AC827602F2E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745034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283343CC-E796-4B89-BDD4-69D64B23B633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423681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18EB6A4C-46B1-4B85-88FB-C04E2304B483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017881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NZ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40C4C2EB-ADD4-4475-B532-AF66EF9B1156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571430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00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260350"/>
            <a:ext cx="9144000" cy="612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NZ" altLang="en-US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79" r:id="rId1"/>
    <p:sldLayoutId id="2147483878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9pPr>
    </p:titleStyle>
    <p:bodyStyle>
      <a:lvl1pPr marL="1255713" indent="-125571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dirty="0" smtClean="0"/>
              <a:t>	</a:t>
            </a:r>
            <a:r>
              <a:rPr lang="en-GB" b="1" dirty="0">
                <a:solidFill>
                  <a:srgbClr val="FFFF00"/>
                </a:solidFill>
              </a:rPr>
              <a:t>Who is on the Lord’s side?</a:t>
            </a:r>
            <a:endParaRPr lang="en-NZ" b="1" dirty="0">
              <a:solidFill>
                <a:srgbClr val="FFFF00"/>
              </a:solidFill>
            </a:endParaRPr>
          </a:p>
          <a:p>
            <a:r>
              <a:rPr lang="en-GB" dirty="0"/>
              <a:t>		Who will serve the King?</a:t>
            </a:r>
            <a:endParaRPr lang="en-NZ" dirty="0"/>
          </a:p>
          <a:p>
            <a:r>
              <a:rPr lang="en-GB" dirty="0"/>
              <a:t>	Who will be his helpers,</a:t>
            </a:r>
            <a:endParaRPr lang="en-NZ" dirty="0"/>
          </a:p>
          <a:p>
            <a:r>
              <a:rPr lang="en-GB" dirty="0"/>
              <a:t>		other lives to bring?</a:t>
            </a:r>
            <a:endParaRPr lang="en-NZ" dirty="0"/>
          </a:p>
          <a:p>
            <a:r>
              <a:rPr lang="en-GB" dirty="0"/>
              <a:t>	Who will leave the world’s side?</a:t>
            </a:r>
            <a:endParaRPr lang="en-NZ" dirty="0"/>
          </a:p>
          <a:p>
            <a:r>
              <a:rPr lang="en-GB" dirty="0"/>
              <a:t>		Who will face the foe?</a:t>
            </a:r>
            <a:endParaRPr lang="en-NZ" dirty="0"/>
          </a:p>
          <a:p>
            <a:r>
              <a:rPr lang="en-GB" dirty="0"/>
              <a:t>	Who is on the Lord’s side?</a:t>
            </a:r>
            <a:endParaRPr lang="en-NZ" dirty="0"/>
          </a:p>
          <a:p>
            <a:r>
              <a:rPr lang="en-GB" dirty="0"/>
              <a:t>		Who for him will go</a:t>
            </a:r>
            <a:r>
              <a:rPr lang="en-GB" dirty="0" smtClean="0"/>
              <a:t>?</a:t>
            </a:r>
            <a:endParaRPr lang="en-NZ" dirty="0"/>
          </a:p>
        </p:txBody>
      </p:sp>
      <p:sp>
        <p:nvSpPr>
          <p:cNvPr id="12291" name="Text Box 6"/>
          <p:cNvSpPr txBox="1">
            <a:spLocks noChangeArrowheads="1"/>
          </p:cNvSpPr>
          <p:nvPr/>
        </p:nvSpPr>
        <p:spPr bwMode="auto">
          <a:xfrm>
            <a:off x="34925" y="6524625"/>
            <a:ext cx="31686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200" dirty="0"/>
              <a:t>[Sing to the Lord </a:t>
            </a:r>
            <a:r>
              <a:rPr lang="en-NZ" altLang="en-US" sz="1200" dirty="0" smtClean="0"/>
              <a:t>398]</a:t>
            </a:r>
            <a:endParaRPr lang="en-NZ" altLang="en-US" sz="1200" dirty="0"/>
          </a:p>
        </p:txBody>
      </p:sp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8172400" y="6435666"/>
            <a:ext cx="9716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r"/>
            <a:r>
              <a:rPr lang="en-NZ" altLang="en-US" sz="2000" i="1" dirty="0" err="1"/>
              <a:t>cont</a:t>
            </a:r>
            <a:r>
              <a:rPr lang="en-NZ" altLang="en-US" sz="2000" i="1" dirty="0"/>
              <a:t>…</a:t>
            </a:r>
            <a:endParaRPr lang="en-GB" altLang="en-US"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5</a:t>
            </a:r>
            <a:r>
              <a:rPr lang="en-NZ" altLang="en-US" sz="2000" i="1" dirty="0" smtClean="0"/>
              <a:t>. </a:t>
            </a:r>
            <a:r>
              <a:rPr lang="en-NZ" altLang="en-US" sz="2000" i="1" dirty="0" err="1" smtClean="0"/>
              <a:t>cont</a:t>
            </a:r>
            <a:r>
              <a:rPr lang="en-NZ" altLang="en-US" sz="2000" i="1" dirty="0" smtClean="0"/>
              <a:t>:</a:t>
            </a:r>
            <a:r>
              <a:rPr lang="en-NZ" altLang="en-US" dirty="0" smtClean="0"/>
              <a:t>	</a:t>
            </a:r>
          </a:p>
          <a:p>
            <a:r>
              <a:rPr lang="en-NZ" dirty="0"/>
              <a:t>	</a:t>
            </a:r>
            <a:r>
              <a:rPr lang="en-GB" dirty="0" smtClean="0"/>
              <a:t>Master</a:t>
            </a:r>
            <a:r>
              <a:rPr lang="en-GB" dirty="0"/>
              <a:t>, thou wilt keep us,</a:t>
            </a:r>
            <a:endParaRPr lang="en-NZ" dirty="0"/>
          </a:p>
          <a:p>
            <a:r>
              <a:rPr lang="en-GB" dirty="0"/>
              <a:t>		by thy grace divine,</a:t>
            </a:r>
            <a:endParaRPr lang="en-NZ" dirty="0"/>
          </a:p>
          <a:p>
            <a:r>
              <a:rPr lang="en-GB" dirty="0"/>
              <a:t>	always on the Lord’s side,</a:t>
            </a:r>
            <a:endParaRPr lang="en-NZ" dirty="0"/>
          </a:p>
          <a:p>
            <a:r>
              <a:rPr lang="en-GB" dirty="0"/>
              <a:t>		Saviour, always thine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-12700" y="6088063"/>
            <a:ext cx="9144000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dirty="0"/>
              <a:t>Sing to the Lord </a:t>
            </a:r>
            <a:r>
              <a:rPr lang="en-NZ" altLang="en-US" sz="1000" dirty="0" smtClean="0"/>
              <a:t>398</a:t>
            </a:r>
            <a:endParaRPr lang="en-NZ" altLang="en-US" sz="1000" dirty="0"/>
          </a:p>
          <a:p>
            <a:pPr algn="r"/>
            <a:r>
              <a:rPr lang="en-GB" sz="1000" i="1" dirty="0"/>
              <a:t>Public domain</a:t>
            </a:r>
            <a:endParaRPr lang="en-NZ" sz="1000" i="1" dirty="0"/>
          </a:p>
          <a:p>
            <a:pPr algn="r"/>
            <a:r>
              <a:rPr lang="en-GB" sz="1000" dirty="0"/>
              <a:t>Text: Frances R. </a:t>
            </a:r>
            <a:r>
              <a:rPr lang="en-GB" sz="1000" dirty="0" err="1"/>
              <a:t>Havergal</a:t>
            </a:r>
            <a:r>
              <a:rPr lang="en-GB" sz="1000" dirty="0"/>
              <a:t>, 1877</a:t>
            </a:r>
            <a:endParaRPr lang="en-NZ" sz="1000" dirty="0"/>
          </a:p>
          <a:p>
            <a:pPr algn="r"/>
            <a:r>
              <a:rPr lang="en-GB" sz="1000" dirty="0"/>
              <a:t>Tune: German melody; arr. John Goss, 1871</a:t>
            </a:r>
            <a:endParaRPr lang="en-NZ" sz="1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 smtClean="0"/>
              <a:t>1. </a:t>
            </a:r>
            <a:r>
              <a:rPr lang="en-NZ" altLang="en-US" sz="2000" i="1" dirty="0" err="1" smtClean="0"/>
              <a:t>cont</a:t>
            </a:r>
            <a:r>
              <a:rPr lang="en-NZ" altLang="en-US" sz="2000" i="1" dirty="0" smtClean="0"/>
              <a:t>:</a:t>
            </a:r>
            <a:r>
              <a:rPr lang="en-NZ" altLang="en-US" dirty="0" smtClean="0"/>
              <a:t> </a:t>
            </a:r>
          </a:p>
          <a:p>
            <a:r>
              <a:rPr lang="en-NZ" altLang="en-US" dirty="0" smtClean="0"/>
              <a:t>	</a:t>
            </a:r>
            <a:r>
              <a:rPr lang="en-GB" dirty="0"/>
              <a:t>By thy call of mercy,</a:t>
            </a:r>
            <a:endParaRPr lang="en-NZ" dirty="0"/>
          </a:p>
          <a:p>
            <a:r>
              <a:rPr lang="en-GB" dirty="0"/>
              <a:t>		by thy grace divine,</a:t>
            </a:r>
            <a:endParaRPr lang="en-NZ" dirty="0"/>
          </a:p>
          <a:p>
            <a:r>
              <a:rPr lang="en-GB" dirty="0"/>
              <a:t>	we are on the Lord’s side –</a:t>
            </a:r>
            <a:endParaRPr lang="en-NZ" dirty="0"/>
          </a:p>
          <a:p>
            <a:r>
              <a:rPr lang="en-GB" dirty="0"/>
              <a:t>		Saviour, we are thine</a:t>
            </a:r>
            <a:r>
              <a:rPr lang="en-GB" dirty="0" smtClean="0"/>
              <a:t>.</a:t>
            </a:r>
            <a:endParaRPr lang="en-NZ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2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Not for weight of glory,</a:t>
            </a:r>
            <a:endParaRPr lang="en-NZ" dirty="0"/>
          </a:p>
          <a:p>
            <a:r>
              <a:rPr lang="en-GB" dirty="0"/>
              <a:t>		not for crown and palm,</a:t>
            </a:r>
            <a:endParaRPr lang="en-NZ" dirty="0"/>
          </a:p>
          <a:p>
            <a:r>
              <a:rPr lang="en-GB" dirty="0"/>
              <a:t>	enter we the army,</a:t>
            </a:r>
            <a:endParaRPr lang="en-NZ" dirty="0"/>
          </a:p>
          <a:p>
            <a:r>
              <a:rPr lang="en-GB" dirty="0"/>
              <a:t>		raise the warrior psalm;</a:t>
            </a:r>
            <a:endParaRPr lang="en-NZ" dirty="0"/>
          </a:p>
          <a:p>
            <a:r>
              <a:rPr lang="en-GB" dirty="0"/>
              <a:t>	but for love that </a:t>
            </a:r>
            <a:r>
              <a:rPr lang="en-GB" dirty="0" err="1"/>
              <a:t>claimeth</a:t>
            </a:r>
            <a:endParaRPr lang="en-NZ" dirty="0"/>
          </a:p>
          <a:p>
            <a:r>
              <a:rPr lang="en-GB" dirty="0"/>
              <a:t>		lives for whom he died:</a:t>
            </a:r>
            <a:endParaRPr lang="en-NZ" dirty="0"/>
          </a:p>
          <a:p>
            <a:r>
              <a:rPr lang="en-GB" dirty="0"/>
              <a:t>	he whom Jesus </a:t>
            </a:r>
            <a:r>
              <a:rPr lang="en-GB" dirty="0" err="1"/>
              <a:t>nameth</a:t>
            </a:r>
            <a:endParaRPr lang="en-NZ" dirty="0"/>
          </a:p>
          <a:p>
            <a:r>
              <a:rPr lang="en-GB" dirty="0"/>
              <a:t>		must be on his side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3" name="Text Box 9"/>
          <p:cNvSpPr txBox="1">
            <a:spLocks noChangeArrowheads="1"/>
          </p:cNvSpPr>
          <p:nvPr/>
        </p:nvSpPr>
        <p:spPr bwMode="auto">
          <a:xfrm>
            <a:off x="8172400" y="6435666"/>
            <a:ext cx="9716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r"/>
            <a:r>
              <a:rPr lang="en-NZ" altLang="en-US" sz="2000" i="1" dirty="0" err="1"/>
              <a:t>cont</a:t>
            </a:r>
            <a:r>
              <a:rPr lang="en-NZ" altLang="en-US" sz="2000" i="1" dirty="0"/>
              <a:t>…</a:t>
            </a:r>
            <a:endParaRPr lang="en-GB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447235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2</a:t>
            </a:r>
            <a:r>
              <a:rPr lang="en-NZ" altLang="en-US" sz="2000" i="1" dirty="0" smtClean="0"/>
              <a:t>. </a:t>
            </a:r>
            <a:r>
              <a:rPr lang="en-NZ" altLang="en-US" sz="2000" i="1" dirty="0" err="1" smtClean="0"/>
              <a:t>cont</a:t>
            </a:r>
            <a:r>
              <a:rPr lang="en-NZ" altLang="en-US" sz="2000" i="1" dirty="0" smtClean="0"/>
              <a:t>:</a:t>
            </a:r>
            <a:r>
              <a:rPr lang="en-NZ" altLang="en-US" dirty="0" smtClean="0"/>
              <a:t>	</a:t>
            </a:r>
          </a:p>
          <a:p>
            <a:r>
              <a:rPr lang="en-NZ" dirty="0"/>
              <a:t>	</a:t>
            </a:r>
            <a:r>
              <a:rPr lang="en-GB" dirty="0" smtClean="0"/>
              <a:t>By </a:t>
            </a:r>
            <a:r>
              <a:rPr lang="en-GB" dirty="0"/>
              <a:t>thy love constraining,</a:t>
            </a:r>
            <a:endParaRPr lang="en-NZ" dirty="0"/>
          </a:p>
          <a:p>
            <a:r>
              <a:rPr lang="en-GB" dirty="0"/>
              <a:t>		by thy grace divine,</a:t>
            </a:r>
            <a:endParaRPr lang="en-NZ" dirty="0"/>
          </a:p>
          <a:p>
            <a:r>
              <a:rPr lang="en-GB" dirty="0"/>
              <a:t>	we are on the Lord’s side –</a:t>
            </a:r>
            <a:endParaRPr lang="en-NZ" dirty="0"/>
          </a:p>
          <a:p>
            <a:r>
              <a:rPr lang="en-GB" dirty="0"/>
              <a:t>		Saviour, we are thine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494683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3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Jesus, thou hast bought us,</a:t>
            </a:r>
            <a:endParaRPr lang="en-NZ" dirty="0"/>
          </a:p>
          <a:p>
            <a:r>
              <a:rPr lang="en-GB" dirty="0"/>
              <a:t>		not with gold or gem,</a:t>
            </a:r>
            <a:endParaRPr lang="en-NZ" dirty="0"/>
          </a:p>
          <a:p>
            <a:r>
              <a:rPr lang="en-GB" dirty="0"/>
              <a:t>	but with thine own lifeblood,</a:t>
            </a:r>
            <a:endParaRPr lang="en-NZ" dirty="0"/>
          </a:p>
          <a:p>
            <a:r>
              <a:rPr lang="en-GB" dirty="0"/>
              <a:t>		for thy diadem.</a:t>
            </a:r>
            <a:endParaRPr lang="en-NZ" dirty="0"/>
          </a:p>
          <a:p>
            <a:r>
              <a:rPr lang="en-GB" dirty="0"/>
              <a:t>	With thy blessing filling</a:t>
            </a:r>
            <a:endParaRPr lang="en-NZ" dirty="0"/>
          </a:p>
          <a:p>
            <a:r>
              <a:rPr lang="en-GB" dirty="0"/>
              <a:t>		each who comes to thee,</a:t>
            </a:r>
            <a:endParaRPr lang="en-NZ" dirty="0"/>
          </a:p>
          <a:p>
            <a:r>
              <a:rPr lang="en-GB" dirty="0"/>
              <a:t>	thou hast made us willing,</a:t>
            </a:r>
            <a:endParaRPr lang="en-NZ" dirty="0"/>
          </a:p>
          <a:p>
            <a:r>
              <a:rPr lang="en-GB" dirty="0"/>
              <a:t>		thou hast made us free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3" name="Text Box 9"/>
          <p:cNvSpPr txBox="1">
            <a:spLocks noChangeArrowheads="1"/>
          </p:cNvSpPr>
          <p:nvPr/>
        </p:nvSpPr>
        <p:spPr bwMode="auto">
          <a:xfrm>
            <a:off x="8172400" y="6435666"/>
            <a:ext cx="9716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r"/>
            <a:r>
              <a:rPr lang="en-NZ" altLang="en-US" sz="2000" i="1" dirty="0" err="1"/>
              <a:t>cont</a:t>
            </a:r>
            <a:r>
              <a:rPr lang="en-NZ" altLang="en-US" sz="2000" i="1" dirty="0"/>
              <a:t>…</a:t>
            </a:r>
            <a:endParaRPr lang="en-GB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535219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3</a:t>
            </a:r>
            <a:r>
              <a:rPr lang="en-NZ" altLang="en-US" sz="2000" i="1" dirty="0" smtClean="0"/>
              <a:t>. </a:t>
            </a:r>
            <a:r>
              <a:rPr lang="en-NZ" altLang="en-US" sz="2000" i="1" dirty="0" err="1" smtClean="0"/>
              <a:t>cont</a:t>
            </a:r>
            <a:r>
              <a:rPr lang="en-NZ" altLang="en-US" sz="2000" i="1" dirty="0" smtClean="0"/>
              <a:t>:</a:t>
            </a:r>
            <a:r>
              <a:rPr lang="en-NZ" altLang="en-US" dirty="0" smtClean="0"/>
              <a:t>	</a:t>
            </a:r>
          </a:p>
          <a:p>
            <a:r>
              <a:rPr lang="en-NZ" dirty="0"/>
              <a:t>	</a:t>
            </a:r>
            <a:r>
              <a:rPr lang="en-GB" dirty="0" smtClean="0"/>
              <a:t>By </a:t>
            </a:r>
            <a:r>
              <a:rPr lang="en-GB" dirty="0"/>
              <a:t>thy grand redemption,</a:t>
            </a:r>
            <a:endParaRPr lang="en-NZ" dirty="0"/>
          </a:p>
          <a:p>
            <a:r>
              <a:rPr lang="en-GB" dirty="0"/>
              <a:t>		by thy grace divine,</a:t>
            </a:r>
            <a:endParaRPr lang="en-NZ" dirty="0"/>
          </a:p>
          <a:p>
            <a:r>
              <a:rPr lang="en-GB" dirty="0"/>
              <a:t>	we are on the Lord’s side –</a:t>
            </a:r>
            <a:endParaRPr lang="en-NZ" dirty="0"/>
          </a:p>
          <a:p>
            <a:r>
              <a:rPr lang="en-GB" dirty="0"/>
              <a:t>		Saviour, we are thine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6395687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4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Fierce may be the conflict,</a:t>
            </a:r>
            <a:endParaRPr lang="en-NZ" dirty="0"/>
          </a:p>
          <a:p>
            <a:r>
              <a:rPr lang="en-GB" dirty="0"/>
              <a:t>		strong may be the foe,</a:t>
            </a:r>
            <a:endParaRPr lang="en-NZ" dirty="0"/>
          </a:p>
          <a:p>
            <a:r>
              <a:rPr lang="en-GB" dirty="0"/>
              <a:t>	but the King’s own army</a:t>
            </a:r>
            <a:endParaRPr lang="en-NZ" dirty="0"/>
          </a:p>
          <a:p>
            <a:r>
              <a:rPr lang="en-GB" dirty="0"/>
              <a:t>		none can overthrow.</a:t>
            </a:r>
            <a:endParaRPr lang="en-NZ" dirty="0"/>
          </a:p>
          <a:p>
            <a:r>
              <a:rPr lang="en-GB" dirty="0"/>
              <a:t>	Round his standard ranging,</a:t>
            </a:r>
            <a:endParaRPr lang="en-NZ" dirty="0"/>
          </a:p>
          <a:p>
            <a:r>
              <a:rPr lang="en-GB" dirty="0"/>
              <a:t>		</a:t>
            </a:r>
            <a:r>
              <a:rPr lang="en-GB" dirty="0" err="1"/>
              <a:t>vict’ry</a:t>
            </a:r>
            <a:r>
              <a:rPr lang="en-GB" dirty="0"/>
              <a:t> is secure,</a:t>
            </a:r>
            <a:endParaRPr lang="en-NZ" dirty="0"/>
          </a:p>
          <a:p>
            <a:r>
              <a:rPr lang="en-GB" dirty="0"/>
              <a:t>	for his truth unchanging</a:t>
            </a:r>
            <a:endParaRPr lang="en-NZ" dirty="0"/>
          </a:p>
          <a:p>
            <a:r>
              <a:rPr lang="en-GB" dirty="0"/>
              <a:t>		makes the triumph sure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3" name="Text Box 9"/>
          <p:cNvSpPr txBox="1">
            <a:spLocks noChangeArrowheads="1"/>
          </p:cNvSpPr>
          <p:nvPr/>
        </p:nvSpPr>
        <p:spPr bwMode="auto">
          <a:xfrm>
            <a:off x="8172400" y="6435666"/>
            <a:ext cx="9716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r"/>
            <a:r>
              <a:rPr lang="en-NZ" altLang="en-US" sz="2000" i="1" dirty="0" err="1"/>
              <a:t>cont</a:t>
            </a:r>
            <a:r>
              <a:rPr lang="en-NZ" altLang="en-US" sz="2000" i="1" dirty="0"/>
              <a:t>…</a:t>
            </a:r>
            <a:endParaRPr lang="en-GB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8280756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4</a:t>
            </a:r>
            <a:r>
              <a:rPr lang="en-NZ" altLang="en-US" sz="2000" i="1" dirty="0" smtClean="0"/>
              <a:t>. </a:t>
            </a:r>
            <a:r>
              <a:rPr lang="en-NZ" altLang="en-US" sz="2000" i="1" dirty="0" err="1" smtClean="0"/>
              <a:t>cont</a:t>
            </a:r>
            <a:r>
              <a:rPr lang="en-NZ" altLang="en-US" sz="2000" i="1" dirty="0" smtClean="0"/>
              <a:t>:</a:t>
            </a:r>
            <a:r>
              <a:rPr lang="en-NZ" altLang="en-US" dirty="0" smtClean="0"/>
              <a:t>	</a:t>
            </a:r>
          </a:p>
          <a:p>
            <a:r>
              <a:rPr lang="en-NZ" dirty="0"/>
              <a:t>	</a:t>
            </a:r>
            <a:r>
              <a:rPr lang="en-GB" dirty="0" smtClean="0"/>
              <a:t>Joyfully </a:t>
            </a:r>
            <a:r>
              <a:rPr lang="en-GB" dirty="0"/>
              <a:t>enlisting</a:t>
            </a:r>
            <a:endParaRPr lang="en-NZ" dirty="0"/>
          </a:p>
          <a:p>
            <a:r>
              <a:rPr lang="en-GB" dirty="0"/>
              <a:t>		by thy grace divine,</a:t>
            </a:r>
            <a:endParaRPr lang="en-NZ" dirty="0"/>
          </a:p>
          <a:p>
            <a:r>
              <a:rPr lang="en-GB" dirty="0"/>
              <a:t>	we are on the Lord’s side –</a:t>
            </a:r>
            <a:endParaRPr lang="en-NZ" dirty="0"/>
          </a:p>
          <a:p>
            <a:r>
              <a:rPr lang="en-GB" dirty="0"/>
              <a:t>		Saviour, we are thine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8323463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5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Chosen to be soldiers</a:t>
            </a:r>
            <a:endParaRPr lang="en-NZ" dirty="0"/>
          </a:p>
          <a:p>
            <a:r>
              <a:rPr lang="en-GB" dirty="0"/>
              <a:t>		in an alien land,</a:t>
            </a:r>
            <a:endParaRPr lang="en-NZ" dirty="0"/>
          </a:p>
          <a:p>
            <a:r>
              <a:rPr lang="en-GB" dirty="0"/>
              <a:t>	chosen, called, and faithful,</a:t>
            </a:r>
            <a:endParaRPr lang="en-NZ" dirty="0"/>
          </a:p>
          <a:p>
            <a:r>
              <a:rPr lang="en-GB" dirty="0"/>
              <a:t>	</a:t>
            </a:r>
            <a:r>
              <a:rPr lang="en-GB" dirty="0" smtClean="0"/>
              <a:t>	</a:t>
            </a:r>
            <a:r>
              <a:rPr lang="en-GB" dirty="0" smtClean="0"/>
              <a:t>for </a:t>
            </a:r>
            <a:r>
              <a:rPr lang="en-GB" dirty="0"/>
              <a:t>our Captain’s band,</a:t>
            </a:r>
            <a:endParaRPr lang="en-NZ" dirty="0"/>
          </a:p>
          <a:p>
            <a:r>
              <a:rPr lang="en-GB" dirty="0"/>
              <a:t>	in the service royal</a:t>
            </a:r>
            <a:endParaRPr lang="en-NZ" dirty="0"/>
          </a:p>
          <a:p>
            <a:r>
              <a:rPr lang="en-GB" dirty="0"/>
              <a:t>		let us not grow cold;</a:t>
            </a:r>
            <a:endParaRPr lang="en-NZ" dirty="0"/>
          </a:p>
          <a:p>
            <a:r>
              <a:rPr lang="en-GB" dirty="0"/>
              <a:t>	let us be right loyal,</a:t>
            </a:r>
            <a:endParaRPr lang="en-NZ" dirty="0"/>
          </a:p>
          <a:p>
            <a:r>
              <a:rPr lang="en-GB" dirty="0"/>
              <a:t>		noble, true, and bold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3" name="Text Box 9"/>
          <p:cNvSpPr txBox="1">
            <a:spLocks noChangeArrowheads="1"/>
          </p:cNvSpPr>
          <p:nvPr/>
        </p:nvSpPr>
        <p:spPr bwMode="auto">
          <a:xfrm>
            <a:off x="8172400" y="6435666"/>
            <a:ext cx="9716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r"/>
            <a:r>
              <a:rPr lang="en-NZ" altLang="en-US" sz="2000" i="1" dirty="0" err="1"/>
              <a:t>cont</a:t>
            </a:r>
            <a:r>
              <a:rPr lang="en-NZ" altLang="en-US" sz="2000" i="1" dirty="0"/>
              <a:t>…</a:t>
            </a:r>
            <a:endParaRPr lang="en-GB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236589275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3</TotalTime>
  <Words>71</Words>
  <Application>Microsoft Office PowerPoint</Application>
  <PresentationFormat>On-screen Show (4:3)</PresentationFormat>
  <Paragraphs>75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template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pkbraam</dc:creator>
  <cp:lastModifiedBy>Jessica Gough</cp:lastModifiedBy>
  <cp:revision>3</cp:revision>
  <cp:lastPrinted>1601-01-01T00:00:00Z</cp:lastPrinted>
  <dcterms:created xsi:type="dcterms:W3CDTF">2014-03-04T09:24:57Z</dcterms:created>
  <dcterms:modified xsi:type="dcterms:W3CDTF">2014-04-05T09:54:04Z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