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EB8489-049D-439C-9A7D-D46B25DA85BC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67B935-DF74-4EAC-B1E1-A529C63487D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6447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C0072DF-710A-47ED-BA7E-D653199439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18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661D9A-782D-4478-9E73-96C1E6745C1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122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34F257-CD06-44BB-98C8-E4D8D9FBB2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9949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323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FB7AD0-497F-43EB-BCC7-8105AA59C5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842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820E5CB-1DF6-491B-9119-C07D05C42A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037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AF9E82-C760-4251-9CAE-1FB701CEB7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283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CA0D06-3D51-4DBA-9E2C-9A4310AAA4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372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D8ADBB-CD33-4884-97E4-EDA6E43150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23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7A36B8-A119-4AF2-BBD5-FA80F4F464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987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798014-BBDD-43DB-9EDE-57DEDE63CD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560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A mighty fortress is our God,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 bulwark never failing;</a:t>
            </a:r>
            <a:endParaRPr lang="en-NZ" dirty="0"/>
          </a:p>
          <a:p>
            <a:r>
              <a:rPr lang="en-GB" dirty="0"/>
              <a:t>	our helper he, amid the flood</a:t>
            </a:r>
            <a:endParaRPr lang="en-NZ" dirty="0"/>
          </a:p>
          <a:p>
            <a:r>
              <a:rPr lang="en-GB" dirty="0"/>
              <a:t>		of mortal ills prevailing.</a:t>
            </a:r>
            <a:endParaRPr lang="en-NZ" dirty="0"/>
          </a:p>
          <a:p>
            <a:r>
              <a:rPr lang="en-GB" dirty="0"/>
              <a:t>	For still our ancient foe</a:t>
            </a:r>
            <a:endParaRPr lang="en-NZ" dirty="0"/>
          </a:p>
          <a:p>
            <a:r>
              <a:rPr lang="en-GB" dirty="0"/>
              <a:t>		doth seek to work us woe;</a:t>
            </a:r>
            <a:endParaRPr lang="en-NZ" dirty="0"/>
          </a:p>
          <a:p>
            <a:r>
              <a:rPr lang="en-GB" dirty="0"/>
              <a:t>	his craft and </a:t>
            </a:r>
            <a:r>
              <a:rPr lang="en-GB" dirty="0" err="1"/>
              <a:t>pow’r</a:t>
            </a:r>
            <a:r>
              <a:rPr lang="en-GB" dirty="0"/>
              <a:t> are great,</a:t>
            </a:r>
            <a:endParaRPr lang="en-NZ" dirty="0"/>
          </a:p>
          <a:p>
            <a:r>
              <a:rPr lang="en-GB" dirty="0"/>
              <a:t>		and armed with cruel hate,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on </a:t>
            </a:r>
            <a:r>
              <a:rPr lang="en-GB" dirty="0"/>
              <a:t>earth is not his equal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399]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Did we in our own strength confide,</a:t>
            </a:r>
            <a:endParaRPr lang="en-NZ" dirty="0"/>
          </a:p>
          <a:p>
            <a:r>
              <a:rPr lang="en-GB" dirty="0"/>
              <a:t>		our striving would be losing,</a:t>
            </a:r>
            <a:endParaRPr lang="en-NZ" dirty="0"/>
          </a:p>
          <a:p>
            <a:r>
              <a:rPr lang="en-GB" dirty="0"/>
              <a:t>	were not the right man on our side,</a:t>
            </a:r>
            <a:endParaRPr lang="en-NZ" dirty="0"/>
          </a:p>
          <a:p>
            <a:r>
              <a:rPr lang="en-GB" dirty="0"/>
              <a:t>		the man of God’s own choosing.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err="1"/>
              <a:t>Dost</a:t>
            </a:r>
            <a:r>
              <a:rPr lang="en-GB" dirty="0"/>
              <a:t> ask who that may be?</a:t>
            </a:r>
            <a:endParaRPr lang="en-NZ" dirty="0"/>
          </a:p>
          <a:p>
            <a:r>
              <a:rPr lang="en-GB" dirty="0"/>
              <a:t>		Christ Jesus, it is he,</a:t>
            </a:r>
            <a:endParaRPr lang="en-NZ" dirty="0"/>
          </a:p>
          <a:p>
            <a:r>
              <a:rPr lang="en-GB" dirty="0"/>
              <a:t>	Lord </a:t>
            </a:r>
            <a:r>
              <a:rPr lang="en-GB" dirty="0" err="1"/>
              <a:t>Sabaoth</a:t>
            </a:r>
            <a:r>
              <a:rPr lang="en-GB" dirty="0"/>
              <a:t> his name,</a:t>
            </a:r>
            <a:endParaRPr lang="en-NZ" dirty="0"/>
          </a:p>
          <a:p>
            <a:r>
              <a:rPr lang="en-GB" dirty="0"/>
              <a:t>		from age to age the same,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and </a:t>
            </a:r>
            <a:r>
              <a:rPr lang="en-GB" dirty="0"/>
              <a:t>he must win the battle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And though this world, with devils filled,</a:t>
            </a:r>
            <a:endParaRPr lang="en-NZ" dirty="0"/>
          </a:p>
          <a:p>
            <a:r>
              <a:rPr lang="en-GB" dirty="0"/>
              <a:t>		should threaten to undo us,</a:t>
            </a:r>
            <a:endParaRPr lang="en-NZ" dirty="0"/>
          </a:p>
          <a:p>
            <a:r>
              <a:rPr lang="en-GB" dirty="0"/>
              <a:t>	we will not fear, for God has willed</a:t>
            </a:r>
            <a:endParaRPr lang="en-NZ" dirty="0"/>
          </a:p>
          <a:p>
            <a:r>
              <a:rPr lang="en-GB" dirty="0"/>
              <a:t>		his truth to triumph through us.</a:t>
            </a:r>
            <a:endParaRPr lang="en-NZ" dirty="0"/>
          </a:p>
          <a:p>
            <a:r>
              <a:rPr lang="en-GB" dirty="0"/>
              <a:t>	The prince of darkness grim,</a:t>
            </a:r>
            <a:endParaRPr lang="en-NZ" dirty="0"/>
          </a:p>
          <a:p>
            <a:r>
              <a:rPr lang="en-GB" dirty="0"/>
              <a:t>		we tremble not for him;</a:t>
            </a:r>
            <a:endParaRPr lang="en-NZ" dirty="0"/>
          </a:p>
          <a:p>
            <a:r>
              <a:rPr lang="en-GB" dirty="0"/>
              <a:t>	his rage we can endure,</a:t>
            </a:r>
            <a:endParaRPr lang="en-NZ" dirty="0"/>
          </a:p>
          <a:p>
            <a:r>
              <a:rPr lang="en-GB" dirty="0"/>
              <a:t>		for lo! his doom is sure;</a:t>
            </a:r>
            <a:endParaRPr lang="en-NZ" dirty="0"/>
          </a:p>
          <a:p>
            <a:r>
              <a:rPr lang="en-GB" dirty="0"/>
              <a:t>	</a:t>
            </a:r>
            <a:r>
              <a:rPr lang="en-GB" dirty="0" smtClean="0"/>
              <a:t>	one </a:t>
            </a:r>
            <a:r>
              <a:rPr lang="en-GB" dirty="0"/>
              <a:t>little word shall fell him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655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That word above all earthly </a:t>
            </a:r>
            <a:r>
              <a:rPr lang="en-GB" dirty="0" err="1"/>
              <a:t>pow’rs</a:t>
            </a:r>
            <a:r>
              <a:rPr lang="en-GB" dirty="0"/>
              <a:t> –</a:t>
            </a:r>
            <a:endParaRPr lang="en-NZ" dirty="0"/>
          </a:p>
          <a:p>
            <a:r>
              <a:rPr lang="en-GB" dirty="0"/>
              <a:t>		no thanks to them – </a:t>
            </a:r>
            <a:r>
              <a:rPr lang="en-GB" dirty="0" err="1"/>
              <a:t>abideth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the Spirit and the gifts are ours</a:t>
            </a:r>
            <a:endParaRPr lang="en-NZ" dirty="0"/>
          </a:p>
          <a:p>
            <a:r>
              <a:rPr lang="en-GB" dirty="0"/>
              <a:t>		through him who with us </a:t>
            </a:r>
            <a:r>
              <a:rPr lang="en-GB" dirty="0" err="1"/>
              <a:t>sideth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Let goods and kindred go,</a:t>
            </a:r>
            <a:endParaRPr lang="en-NZ" dirty="0"/>
          </a:p>
          <a:p>
            <a:r>
              <a:rPr lang="en-GB" dirty="0"/>
              <a:t>		this mortal life also;</a:t>
            </a:r>
            <a:endParaRPr lang="en-NZ" dirty="0"/>
          </a:p>
          <a:p>
            <a:r>
              <a:rPr lang="en-GB" dirty="0"/>
              <a:t>	the body they may kill,</a:t>
            </a:r>
            <a:endParaRPr lang="en-NZ" dirty="0"/>
          </a:p>
          <a:p>
            <a:r>
              <a:rPr lang="en-GB" dirty="0"/>
              <a:t>		God’s truth </a:t>
            </a:r>
            <a:r>
              <a:rPr lang="en-GB" dirty="0" err="1"/>
              <a:t>abideth</a:t>
            </a:r>
            <a:r>
              <a:rPr lang="en-GB" dirty="0"/>
              <a:t> still;</a:t>
            </a:r>
            <a:endParaRPr lang="en-NZ" dirty="0"/>
          </a:p>
          <a:p>
            <a:r>
              <a:rPr lang="en-GB"/>
              <a:t>	</a:t>
            </a:r>
            <a:r>
              <a:rPr lang="en-GB" smtClean="0"/>
              <a:t>	his </a:t>
            </a:r>
            <a:r>
              <a:rPr lang="en-GB" dirty="0"/>
              <a:t>kingdom is forever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399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Psalm 46. Martin Luther, 1529; tr. Frederick H. Hedge, 1853</a:t>
            </a:r>
            <a:endParaRPr lang="en-NZ" sz="1000" dirty="0"/>
          </a:p>
          <a:p>
            <a:pPr algn="r"/>
            <a:r>
              <a:rPr lang="en-GB" sz="1000" dirty="0"/>
              <a:t>Tune: Martin Luther, 1529, alt.; harm. J. S. Bach, 1685–1750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58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2014-03-04T09:28:06Z</dcterms:created>
  <dcterms:modified xsi:type="dcterms:W3CDTF">2014-03-23T09:28:32Z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