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2DF58D9-8682-474A-BF2E-3C989C6AEB8B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D17348-8E59-472E-ABD8-7A8CAF9851EC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87055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BBE3AAFD-8256-48F9-8076-AD334A74F7A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6208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89AD1D1-7DEE-4B93-94CF-88766A881AA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023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2F8C02-CF6B-4765-958E-3A39C1118FA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8596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5891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5365690-BE18-4907-B397-8E6ED83C91E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6195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AF058F9-21CC-460F-AF46-917111AFEE8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1157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AFB8B5A-0E07-4616-9F96-1797377E8F8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61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569FD29-46B4-423D-A9BE-E46F847FFAD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9259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5BA52C0-C9D8-4E60-9D71-73DA5317EB1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9812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9662401-5EF2-4F7E-85B1-AE022BC6A87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8238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36016F8-17A6-4121-BD96-B941556D366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5275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“For my sake and the gospel’s,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go and tell redemption’s story”;</a:t>
            </a:r>
            <a:endParaRPr lang="en-NZ" dirty="0"/>
          </a:p>
          <a:p>
            <a:r>
              <a:rPr lang="en-GB" dirty="0"/>
              <a:t>	his heralds answer, “Be it so,</a:t>
            </a:r>
            <a:endParaRPr lang="en-NZ" dirty="0"/>
          </a:p>
          <a:p>
            <a:r>
              <a:rPr lang="en-GB" dirty="0"/>
              <a:t>		and thine, Lord, all the glory!”</a:t>
            </a:r>
            <a:endParaRPr lang="en-NZ" dirty="0"/>
          </a:p>
          <a:p>
            <a:r>
              <a:rPr lang="en-GB" dirty="0"/>
              <a:t>	They preach his birth, his life, his cross,</a:t>
            </a:r>
            <a:endParaRPr lang="en-NZ" dirty="0"/>
          </a:p>
          <a:p>
            <a:r>
              <a:rPr lang="en-GB" dirty="0"/>
              <a:t>		the love of his atonement,</a:t>
            </a:r>
            <a:endParaRPr lang="en-NZ" dirty="0"/>
          </a:p>
          <a:p>
            <a:r>
              <a:rPr lang="en-GB" dirty="0"/>
              <a:t>	for whom they count the world but loss,</a:t>
            </a:r>
            <a:endParaRPr lang="en-NZ" dirty="0"/>
          </a:p>
          <a:p>
            <a:r>
              <a:rPr lang="en-GB" dirty="0"/>
              <a:t>		his Easter, his enthronement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401]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Hark, hark, the trump of jubilee</a:t>
            </a:r>
            <a:endParaRPr lang="en-NZ" dirty="0"/>
          </a:p>
          <a:p>
            <a:r>
              <a:rPr lang="en-GB" dirty="0"/>
              <a:t>		proclaims to </a:t>
            </a:r>
            <a:r>
              <a:rPr lang="en-GB" dirty="0" err="1"/>
              <a:t>ev’ry</a:t>
            </a:r>
            <a:r>
              <a:rPr lang="en-GB" dirty="0"/>
              <a:t> nation,</a:t>
            </a:r>
            <a:endParaRPr lang="en-NZ" dirty="0"/>
          </a:p>
          <a:p>
            <a:r>
              <a:rPr lang="en-GB" dirty="0"/>
              <a:t>	from pole to pole, by land and sea,</a:t>
            </a:r>
            <a:endParaRPr lang="en-NZ" dirty="0"/>
          </a:p>
          <a:p>
            <a:r>
              <a:rPr lang="en-GB" dirty="0"/>
              <a:t>		glad tidings of salvation:</a:t>
            </a:r>
            <a:endParaRPr lang="en-NZ" dirty="0"/>
          </a:p>
          <a:p>
            <a:r>
              <a:rPr lang="en-GB" dirty="0"/>
              <a:t>	as nearer draws the day of doom,</a:t>
            </a:r>
            <a:endParaRPr lang="en-NZ" dirty="0"/>
          </a:p>
          <a:p>
            <a:r>
              <a:rPr lang="en-GB" dirty="0"/>
              <a:t>		while still the battle rages,</a:t>
            </a:r>
            <a:endParaRPr lang="en-NZ" dirty="0"/>
          </a:p>
          <a:p>
            <a:r>
              <a:rPr lang="en-GB" dirty="0"/>
              <a:t>	the </a:t>
            </a:r>
            <a:r>
              <a:rPr lang="en-GB" dirty="0" err="1"/>
              <a:t>heav’nly</a:t>
            </a:r>
            <a:r>
              <a:rPr lang="en-GB" dirty="0"/>
              <a:t> dayspring through the gloom</a:t>
            </a:r>
            <a:endParaRPr lang="en-NZ" dirty="0"/>
          </a:p>
          <a:p>
            <a:r>
              <a:rPr lang="en-GB" dirty="0"/>
              <a:t>		breaks on the night of ages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Still on and on the anthems spread</a:t>
            </a:r>
            <a:endParaRPr lang="en-NZ" dirty="0"/>
          </a:p>
          <a:p>
            <a:r>
              <a:rPr lang="en-GB" dirty="0"/>
              <a:t>		of alleluia voices,</a:t>
            </a:r>
            <a:endParaRPr lang="en-NZ" dirty="0"/>
          </a:p>
          <a:p>
            <a:r>
              <a:rPr lang="en-GB" dirty="0"/>
              <a:t>	in concert with the holy dead</a:t>
            </a:r>
            <a:endParaRPr lang="en-NZ" dirty="0"/>
          </a:p>
          <a:p>
            <a:r>
              <a:rPr lang="en-GB" dirty="0"/>
              <a:t>		the warrior church rejoices;</a:t>
            </a:r>
            <a:endParaRPr lang="en-NZ" dirty="0"/>
          </a:p>
          <a:p>
            <a:r>
              <a:rPr lang="en-GB" dirty="0"/>
              <a:t>	their snow-white robes are washed in blood,</a:t>
            </a:r>
            <a:endParaRPr lang="en-NZ" dirty="0"/>
          </a:p>
          <a:p>
            <a:r>
              <a:rPr lang="en-GB" dirty="0"/>
              <a:t>		their golden harps are ringing;</a:t>
            </a:r>
            <a:endParaRPr lang="en-NZ" dirty="0"/>
          </a:p>
          <a:p>
            <a:r>
              <a:rPr lang="en-GB" dirty="0"/>
              <a:t>	earth and the paradise of God</a:t>
            </a:r>
            <a:endParaRPr lang="en-NZ" dirty="0"/>
          </a:p>
          <a:p>
            <a:r>
              <a:rPr lang="en-GB" dirty="0"/>
              <a:t>		one triumph song are singing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5138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comes, whose advent trumpet drowns</a:t>
            </a:r>
            <a:endParaRPr lang="en-NZ" dirty="0"/>
          </a:p>
          <a:p>
            <a:r>
              <a:rPr lang="en-GB" dirty="0"/>
              <a:t>		the last of time’s evangels,</a:t>
            </a:r>
            <a:endParaRPr lang="en-NZ" dirty="0"/>
          </a:p>
          <a:p>
            <a:r>
              <a:rPr lang="en-GB" dirty="0"/>
              <a:t>	Emmanuel crowned with many crowns,</a:t>
            </a:r>
            <a:endParaRPr lang="en-NZ" dirty="0"/>
          </a:p>
          <a:p>
            <a:r>
              <a:rPr lang="en-GB" dirty="0"/>
              <a:t>		the Lord of saints and angels:</a:t>
            </a:r>
            <a:endParaRPr lang="en-NZ" dirty="0"/>
          </a:p>
          <a:p>
            <a:r>
              <a:rPr lang="en-GB" dirty="0"/>
              <a:t>	O Life, Light, Love, the great I AM,</a:t>
            </a:r>
            <a:endParaRPr lang="en-NZ" dirty="0"/>
          </a:p>
          <a:p>
            <a:r>
              <a:rPr lang="en-GB" dirty="0"/>
              <a:t>		triune, who changes never,</a:t>
            </a:r>
            <a:endParaRPr lang="en-NZ" dirty="0"/>
          </a:p>
          <a:p>
            <a:r>
              <a:rPr lang="en-GB" dirty="0"/>
              <a:t>	the throne of God and of the Lamb</a:t>
            </a:r>
            <a:endParaRPr lang="en-NZ" dirty="0"/>
          </a:p>
          <a:p>
            <a:r>
              <a:rPr lang="en-GB" dirty="0"/>
              <a:t>		is thine, and thine forever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401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Edward H. </a:t>
            </a:r>
            <a:r>
              <a:rPr lang="en-GB" sz="1000" dirty="0" err="1"/>
              <a:t>Bickersteth</a:t>
            </a:r>
            <a:r>
              <a:rPr lang="en-GB" sz="1000" dirty="0"/>
              <a:t>, 1899</a:t>
            </a:r>
            <a:endParaRPr lang="en-NZ" sz="1000" dirty="0"/>
          </a:p>
          <a:p>
            <a:pPr algn="r"/>
            <a:r>
              <a:rPr lang="en-GB" sz="1000" dirty="0"/>
              <a:t>Tune: Arthur S. Sullivan, 1897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36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2014-03-04T09:31:44Z</dcterms:created>
  <dcterms:modified xsi:type="dcterms:W3CDTF">2014-03-04T09:32:54Z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