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8EB518-8DC9-40ED-A3CE-5D06A86E9938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310DEB-DB14-4949-9EF3-D081C053866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2615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AABF186-DEAF-4345-BCF5-34505AF5BE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769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D33734-739E-44E8-BEC6-C389F047B7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70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9C7B40-5E4C-4A7D-96E4-B2B1F2DB4E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57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70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0F4C5A-6C7F-49B1-85BF-3846904B1D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909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C6CBF0-FCA4-4ACB-882C-A63FF82CC8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644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A3E600-4659-4C79-B743-DEA1AACF31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62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CA2DA8-4F6D-4563-B561-3ACE53400B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1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BC5884-372D-4CA1-A375-40DEED0B57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602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59922-0589-4098-98C7-48831755F4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37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5D2143-BFC4-49D8-8F09-833B51D675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01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Hark! the voice of Jesus calling,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“Who will go and work today?</a:t>
            </a:r>
            <a:endParaRPr lang="en-NZ" dirty="0"/>
          </a:p>
          <a:p>
            <a:r>
              <a:rPr lang="en-GB" dirty="0"/>
              <a:t>	Fields are white, and harvests waiting;</a:t>
            </a:r>
            <a:endParaRPr lang="en-NZ" dirty="0"/>
          </a:p>
          <a:p>
            <a:r>
              <a:rPr lang="en-GB" dirty="0"/>
              <a:t>		who will bear the sheaves away?”</a:t>
            </a:r>
            <a:endParaRPr lang="en-NZ" dirty="0"/>
          </a:p>
          <a:p>
            <a:r>
              <a:rPr lang="en-GB" dirty="0"/>
              <a:t>	Loud and long the Master calls us,</a:t>
            </a:r>
            <a:endParaRPr lang="en-NZ" dirty="0"/>
          </a:p>
          <a:p>
            <a:r>
              <a:rPr lang="en-GB" dirty="0"/>
              <a:t>		rich reward he offers free;</a:t>
            </a:r>
            <a:endParaRPr lang="en-NZ" dirty="0"/>
          </a:p>
          <a:p>
            <a:r>
              <a:rPr lang="en-GB" dirty="0"/>
              <a:t>	who will answer, gladly saying,</a:t>
            </a:r>
            <a:endParaRPr lang="en-NZ" dirty="0"/>
          </a:p>
          <a:p>
            <a:r>
              <a:rPr lang="en-GB" dirty="0"/>
              <a:t>		“Here am I; send me, send me</a:t>
            </a:r>
            <a:r>
              <a:rPr lang="en-GB" dirty="0" smtClean="0"/>
              <a:t>”?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If you cannot cross the ocean</a:t>
            </a:r>
            <a:endParaRPr lang="en-NZ" dirty="0"/>
          </a:p>
          <a:p>
            <a:r>
              <a:rPr lang="en-GB" dirty="0"/>
              <a:t>	</a:t>
            </a:r>
            <a:r>
              <a:rPr lang="en-GB"/>
              <a:t>	</a:t>
            </a:r>
            <a:r>
              <a:rPr lang="en-GB" smtClean="0"/>
              <a:t>and </a:t>
            </a:r>
            <a:r>
              <a:rPr lang="en-GB" dirty="0"/>
              <a:t>the distant lands explore,</a:t>
            </a:r>
            <a:endParaRPr lang="en-NZ" dirty="0"/>
          </a:p>
          <a:p>
            <a:r>
              <a:rPr lang="en-GB" dirty="0"/>
              <a:t>	you can find the lost around you,</a:t>
            </a:r>
            <a:endParaRPr lang="en-NZ" dirty="0"/>
          </a:p>
          <a:p>
            <a:r>
              <a:rPr lang="en-GB" dirty="0"/>
              <a:t>		you can help them at your door.</a:t>
            </a:r>
            <a:endParaRPr lang="en-NZ" dirty="0"/>
          </a:p>
          <a:p>
            <a:r>
              <a:rPr lang="en-GB" dirty="0"/>
              <a:t>	If you cannot give your thousands,</a:t>
            </a:r>
            <a:endParaRPr lang="en-NZ" dirty="0"/>
          </a:p>
          <a:p>
            <a:r>
              <a:rPr lang="en-GB" dirty="0"/>
              <a:t>		you can give the widow’s mite;</a:t>
            </a:r>
            <a:endParaRPr lang="en-NZ" dirty="0"/>
          </a:p>
          <a:p>
            <a:r>
              <a:rPr lang="en-GB" dirty="0"/>
              <a:t>	what you truly give for Jesus</a:t>
            </a:r>
            <a:endParaRPr lang="en-NZ" dirty="0"/>
          </a:p>
          <a:p>
            <a:r>
              <a:rPr lang="en-GB" dirty="0"/>
              <a:t>		will be precious in his sight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you cannot be a watchman,</a:t>
            </a:r>
            <a:endParaRPr lang="en-NZ" dirty="0"/>
          </a:p>
          <a:p>
            <a:r>
              <a:rPr lang="en-GB" dirty="0"/>
              <a:t>		standing high on Zion’s wall,</a:t>
            </a:r>
            <a:endParaRPr lang="en-NZ" dirty="0"/>
          </a:p>
          <a:p>
            <a:r>
              <a:rPr lang="en-GB" dirty="0"/>
              <a:t>	pointing out the path to heaven,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off’ring</a:t>
            </a:r>
            <a:r>
              <a:rPr lang="en-GB" dirty="0"/>
              <a:t> life and peace to all,</a:t>
            </a:r>
            <a:endParaRPr lang="en-NZ" dirty="0"/>
          </a:p>
          <a:p>
            <a:r>
              <a:rPr lang="en-GB" dirty="0"/>
              <a:t>	with your prayers and with your bounties</a:t>
            </a:r>
            <a:endParaRPr lang="en-NZ" dirty="0"/>
          </a:p>
          <a:p>
            <a:r>
              <a:rPr lang="en-GB" dirty="0"/>
              <a:t>		you can do what God demands;</a:t>
            </a:r>
            <a:endParaRPr lang="en-NZ" dirty="0"/>
          </a:p>
          <a:p>
            <a:r>
              <a:rPr lang="en-GB" dirty="0"/>
              <a:t>	you can be like faithful Aaron,</a:t>
            </a:r>
            <a:endParaRPr lang="en-NZ" dirty="0"/>
          </a:p>
          <a:p>
            <a:r>
              <a:rPr lang="en-GB" dirty="0"/>
              <a:t>		holding up the prophet’s hands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895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none hear you idly saying,</a:t>
            </a:r>
            <a:endParaRPr lang="en-NZ" dirty="0"/>
          </a:p>
          <a:p>
            <a:r>
              <a:rPr lang="en-GB" dirty="0"/>
              <a:t>		“There is nothing I can do,”</a:t>
            </a:r>
            <a:endParaRPr lang="en-NZ" dirty="0"/>
          </a:p>
          <a:p>
            <a:r>
              <a:rPr lang="en-GB" dirty="0"/>
              <a:t>	while the sons of men are dying</a:t>
            </a:r>
            <a:endParaRPr lang="en-NZ" dirty="0"/>
          </a:p>
          <a:p>
            <a:r>
              <a:rPr lang="en-GB" dirty="0"/>
              <a:t>		and the Master calls for you.</a:t>
            </a:r>
            <a:endParaRPr lang="en-NZ" dirty="0"/>
          </a:p>
          <a:p>
            <a:r>
              <a:rPr lang="en-GB" dirty="0"/>
              <a:t>	Take the task he gives you gladly,</a:t>
            </a:r>
            <a:endParaRPr lang="en-NZ" dirty="0"/>
          </a:p>
          <a:p>
            <a:r>
              <a:rPr lang="en-GB" dirty="0"/>
              <a:t>		let his work your pleasure be;</a:t>
            </a:r>
            <a:endParaRPr lang="en-NZ" dirty="0"/>
          </a:p>
          <a:p>
            <a:r>
              <a:rPr lang="en-GB" dirty="0"/>
              <a:t>	answer quickly when he calls you,</a:t>
            </a:r>
            <a:endParaRPr lang="en-NZ" dirty="0"/>
          </a:p>
          <a:p>
            <a:r>
              <a:rPr lang="en-GB" dirty="0"/>
              <a:t>		“Here am I; send me, send me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Daniel March, 1868, alt. 1961, 2012</a:t>
            </a:r>
            <a:endParaRPr lang="en-NZ" sz="1000" dirty="0"/>
          </a:p>
          <a:p>
            <a:pPr algn="r"/>
            <a:r>
              <a:rPr lang="en-GB" sz="1000" dirty="0"/>
              <a:t>Tune: James B. O. </a:t>
            </a:r>
            <a:r>
              <a:rPr lang="en-GB" sz="1000" dirty="0" err="1"/>
              <a:t>Clemm</a:t>
            </a:r>
            <a:r>
              <a:rPr lang="en-GB" sz="1000" dirty="0"/>
              <a:t>, 1855–1927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2014-03-04T09:33:00Z</dcterms:created>
  <dcterms:modified xsi:type="dcterms:W3CDTF">2014-04-05T08:09:04Z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