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9BF98C-5FDE-4FBA-B3D2-FEEF18E6338F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763F6E-9B6F-463F-A652-AA8EAE973F6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7258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713C969-0681-41E1-9ED0-10550439975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6201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5D417F-3C4A-4B43-B7F2-8739BD93AB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443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4545FE-A8A7-44AB-872B-45D19E59E4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845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0656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6EC664-92E7-4C3C-9479-1F35C2724E8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666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E930A8-519F-45D1-960B-919D0BDC89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934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DC139BB-1035-4E82-AD67-4613426294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724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C0257B-E1AE-4E3A-A5BC-6E6EDAA0E81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21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E0CDCB-7D58-4E5E-A5BD-AB3573393D7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1006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A4B677-42AF-4B1D-8B9B-0D312773EA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697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7697D0-E0DF-4663-99A0-8AA9FD1680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244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Hope of the world,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 Christ of great compassion:</a:t>
            </a:r>
            <a:endParaRPr lang="en-NZ" dirty="0"/>
          </a:p>
          <a:p>
            <a:r>
              <a:rPr lang="en-GB" dirty="0"/>
              <a:t>	speak to our fearful hearts by conflict rent.</a:t>
            </a:r>
            <a:endParaRPr lang="en-NZ" dirty="0"/>
          </a:p>
          <a:p>
            <a:r>
              <a:rPr lang="en-GB" dirty="0"/>
              <a:t>	Save us, your people, from consuming </a:t>
            </a:r>
            <a:r>
              <a:rPr lang="en-GB" dirty="0" smtClean="0"/>
              <a:t>	passion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who by our own false hopes and aims are </a:t>
            </a:r>
            <a:r>
              <a:rPr lang="en-GB" dirty="0" smtClean="0"/>
              <a:t>	spent.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403]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Hope of the world,</a:t>
            </a:r>
            <a:endParaRPr lang="en-NZ" dirty="0"/>
          </a:p>
          <a:p>
            <a:r>
              <a:rPr lang="en-GB" dirty="0"/>
              <a:t>		God’s gift from highest heaven,</a:t>
            </a:r>
            <a:endParaRPr lang="en-NZ" dirty="0"/>
          </a:p>
          <a:p>
            <a:r>
              <a:rPr lang="en-GB" dirty="0"/>
              <a:t>	bringing to hungry souls the bread of life:</a:t>
            </a:r>
            <a:endParaRPr lang="en-NZ" dirty="0"/>
          </a:p>
          <a:p>
            <a:r>
              <a:rPr lang="en-GB" dirty="0"/>
              <a:t>	still let your Spirit unto us be given</a:t>
            </a:r>
            <a:endParaRPr lang="en-NZ" dirty="0"/>
          </a:p>
          <a:p>
            <a:r>
              <a:rPr lang="en-GB" dirty="0"/>
              <a:t>	to heal earth’s wounds and end our bitter </a:t>
            </a:r>
            <a:r>
              <a:rPr lang="en-GB" dirty="0" smtClean="0"/>
              <a:t>	strife.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Hope of the world,</a:t>
            </a:r>
            <a:endParaRPr lang="en-NZ" dirty="0"/>
          </a:p>
          <a:p>
            <a:r>
              <a:rPr lang="en-GB" dirty="0"/>
              <a:t>		afoot on dusty highways,</a:t>
            </a:r>
            <a:endParaRPr lang="en-NZ" dirty="0"/>
          </a:p>
          <a:p>
            <a:r>
              <a:rPr lang="en-GB" dirty="0"/>
              <a:t>	showing to </a:t>
            </a:r>
            <a:r>
              <a:rPr lang="en-GB" dirty="0" err="1"/>
              <a:t>wand’ring</a:t>
            </a:r>
            <a:r>
              <a:rPr lang="en-GB" dirty="0"/>
              <a:t> souls the path of light:</a:t>
            </a:r>
            <a:endParaRPr lang="en-NZ" dirty="0"/>
          </a:p>
          <a:p>
            <a:r>
              <a:rPr lang="en-GB" dirty="0"/>
              <a:t>	walk now beside us lest the tempting byways</a:t>
            </a:r>
            <a:endParaRPr lang="en-NZ" dirty="0"/>
          </a:p>
          <a:p>
            <a:r>
              <a:rPr lang="en-GB" dirty="0"/>
              <a:t>	lure us away from you to endless night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968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Hope of the world,</a:t>
            </a:r>
            <a:endParaRPr lang="en-NZ" dirty="0"/>
          </a:p>
          <a:p>
            <a:r>
              <a:rPr lang="en-GB" dirty="0"/>
              <a:t>		who by your cross has saved us</a:t>
            </a:r>
            <a:endParaRPr lang="en-NZ" dirty="0"/>
          </a:p>
          <a:p>
            <a:r>
              <a:rPr lang="en-GB" dirty="0"/>
              <a:t>	from death and dark despair, from sin and </a:t>
            </a:r>
            <a:r>
              <a:rPr lang="en-GB" dirty="0" smtClean="0"/>
              <a:t>	guilt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we render back the love your mercy gave us;</a:t>
            </a:r>
            <a:endParaRPr lang="en-NZ" dirty="0"/>
          </a:p>
          <a:p>
            <a:r>
              <a:rPr lang="en-GB" dirty="0"/>
              <a:t>	take now our lives and use them as you will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1157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Hope of the world,</a:t>
            </a:r>
            <a:endParaRPr lang="en-NZ" dirty="0"/>
          </a:p>
          <a:p>
            <a:r>
              <a:rPr lang="en-GB" dirty="0"/>
              <a:t>		O Christ, o’er death victorious,</a:t>
            </a:r>
            <a:endParaRPr lang="en-NZ" dirty="0"/>
          </a:p>
          <a:p>
            <a:r>
              <a:rPr lang="en-GB" dirty="0"/>
              <a:t>	who by this sign has conquered grief and pain:</a:t>
            </a:r>
            <a:endParaRPr lang="en-NZ" dirty="0"/>
          </a:p>
          <a:p>
            <a:r>
              <a:rPr lang="en-GB" dirty="0"/>
              <a:t>	we would be faithful to your gospel glorious;</a:t>
            </a:r>
            <a:endParaRPr lang="en-NZ" dirty="0"/>
          </a:p>
          <a:p>
            <a:r>
              <a:rPr lang="en-GB" dirty="0"/>
              <a:t>	you are our Lord, and you forever reign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403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(#6293136)</a:t>
            </a:r>
            <a:endParaRPr lang="en-NZ" sz="1000" i="1" dirty="0"/>
          </a:p>
          <a:p>
            <a:pPr algn="r"/>
            <a:r>
              <a:rPr lang="en-GB" sz="1000" dirty="0"/>
              <a:t>Text: Georgia E. </a:t>
            </a:r>
            <a:r>
              <a:rPr lang="en-GB" sz="1000" dirty="0" err="1"/>
              <a:t>Harkness</a:t>
            </a:r>
            <a:r>
              <a:rPr lang="en-GB" sz="1000" dirty="0"/>
              <a:t>, 1954, alt.,</a:t>
            </a:r>
            <a:br>
              <a:rPr lang="en-GB" sz="1000" dirty="0"/>
            </a:br>
            <a:r>
              <a:rPr lang="en-GB" sz="1000" dirty="0"/>
              <a:t>© The Hymn Society (admin. Hope Publishing Co.), 1954, </a:t>
            </a:r>
            <a:r>
              <a:rPr lang="en-GB" sz="1000" dirty="0" err="1"/>
              <a:t>ren</a:t>
            </a:r>
            <a:r>
              <a:rPr lang="en-GB" sz="1000" dirty="0"/>
              <a:t>. 1982</a:t>
            </a:r>
            <a:endParaRPr lang="en-NZ" sz="1000" dirty="0"/>
          </a:p>
          <a:p>
            <a:pPr algn="r"/>
            <a:r>
              <a:rPr lang="en-GB" sz="1000" dirty="0"/>
              <a:t>Tune: Joseph </a:t>
            </a:r>
            <a:r>
              <a:rPr lang="en-GB" sz="1000" dirty="0" err="1"/>
              <a:t>Barnby</a:t>
            </a:r>
            <a:r>
              <a:rPr lang="en-GB" sz="1000" dirty="0"/>
              <a:t>, 1889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47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2014-03-04T09:34:14Z</dcterms:created>
  <dcterms:modified xsi:type="dcterms:W3CDTF">2014-04-03T09:24:33Z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