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6277DA-F281-4E51-9351-0AED964FFC20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147CAB-EF98-4131-AE53-CE4D1D5F118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8792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78CE4DC-6CB6-49A8-94ED-E10B2EDF8F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4429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CA7193-3C26-469A-AD2B-E73621887A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85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B3C6C8-F18D-46D7-8E01-4BEA49876E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16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75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2FF3F5-5E52-43D4-A21D-1F84815787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352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112DBD-E1A1-4A5F-B802-DC232FD19D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19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8154A9-9AE9-49AC-BA8C-A6435ACF59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443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38693A-92C5-47D1-8B33-58E6716911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694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88D58F-EB19-4D63-A11A-11C4652379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90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3D8D97-7C31-46C9-B897-EBA98651E8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08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D65B2-E964-4778-B1D7-0FF8E0FEF4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39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How shall they hear the word of God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unless his truth is told?</a:t>
            </a:r>
            <a:endParaRPr lang="en-NZ" dirty="0"/>
          </a:p>
          <a:p>
            <a:r>
              <a:rPr lang="en-GB" dirty="0"/>
              <a:t>	how shall the sinful be set free,</a:t>
            </a:r>
            <a:endParaRPr lang="en-NZ" dirty="0"/>
          </a:p>
          <a:p>
            <a:r>
              <a:rPr lang="en-GB" dirty="0"/>
              <a:t>		the sorrowful consoled?</a:t>
            </a:r>
            <a:endParaRPr lang="en-NZ" dirty="0"/>
          </a:p>
          <a:p>
            <a:r>
              <a:rPr lang="en-GB" dirty="0"/>
              <a:t>	To all who speak the truth today</a:t>
            </a:r>
            <a:endParaRPr lang="en-NZ" dirty="0"/>
          </a:p>
          <a:p>
            <a:r>
              <a:rPr lang="en-GB" dirty="0"/>
              <a:t>		impart your Spirit, Lord, we pray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shall they call to God for help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smtClean="0"/>
              <a:t>unless </a:t>
            </a:r>
            <a:r>
              <a:rPr lang="en-GB" dirty="0"/>
              <a:t>they have believed?</a:t>
            </a:r>
            <a:endParaRPr lang="en-NZ" dirty="0"/>
          </a:p>
          <a:p>
            <a:r>
              <a:rPr lang="en-GB" dirty="0"/>
              <a:t>	how shall the poor be given hope,</a:t>
            </a:r>
            <a:endParaRPr lang="en-NZ" dirty="0"/>
          </a:p>
          <a:p>
            <a:r>
              <a:rPr lang="en-GB" dirty="0"/>
              <a:t>		the prisoner reprieved?</a:t>
            </a:r>
            <a:endParaRPr lang="en-NZ" dirty="0"/>
          </a:p>
          <a:p>
            <a:r>
              <a:rPr lang="en-GB" dirty="0"/>
              <a:t>	To those who help the blind to see</a:t>
            </a:r>
            <a:endParaRPr lang="en-NZ" dirty="0"/>
          </a:p>
          <a:p>
            <a:r>
              <a:rPr lang="en-GB" dirty="0"/>
              <a:t>		give light and love and clarity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shall the gospel be proclaimed</a:t>
            </a:r>
            <a:endParaRPr lang="en-NZ" dirty="0"/>
          </a:p>
          <a:p>
            <a:r>
              <a:rPr lang="en-GB" dirty="0"/>
              <a:t>		that sinners may repent?</a:t>
            </a:r>
            <a:endParaRPr lang="en-NZ" dirty="0"/>
          </a:p>
          <a:p>
            <a:r>
              <a:rPr lang="en-GB" dirty="0"/>
              <a:t>	how shall the world find peace at last</a:t>
            </a:r>
            <a:endParaRPr lang="en-NZ" dirty="0"/>
          </a:p>
          <a:p>
            <a:r>
              <a:rPr lang="en-GB" dirty="0"/>
              <a:t>		if heralds are not sent?</a:t>
            </a:r>
            <a:endParaRPr lang="en-NZ" dirty="0"/>
          </a:p>
          <a:p>
            <a:r>
              <a:rPr lang="en-GB" dirty="0"/>
              <a:t>	So send us, Lord, for we rejoice</a:t>
            </a:r>
            <a:endParaRPr lang="en-NZ" dirty="0"/>
          </a:p>
          <a:p>
            <a:r>
              <a:rPr lang="en-GB" dirty="0"/>
              <a:t>		to speak of Christ with life and voice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5153" y="5730597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(#4957876)</a:t>
            </a:r>
            <a:endParaRPr lang="en-NZ" sz="1000" i="1" dirty="0"/>
          </a:p>
          <a:p>
            <a:pPr algn="r"/>
            <a:r>
              <a:rPr lang="en-GB" sz="1000" dirty="0"/>
              <a:t>Text: Based on Romans 10:14–17. Michael Perry, 1980,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Evangelisches</a:t>
            </a:r>
            <a:r>
              <a:rPr lang="en-GB" sz="1000" i="1" dirty="0"/>
              <a:t> </a:t>
            </a:r>
            <a:r>
              <a:rPr lang="en-GB" sz="1000" i="1" dirty="0" err="1"/>
              <a:t>Gesangbuch</a:t>
            </a:r>
            <a:r>
              <a:rPr lang="en-GB" sz="1000" dirty="0"/>
              <a:t>, Hirschberg, 1741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44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2014-03-04T09:36:10Z</dcterms:created>
  <dcterms:modified xsi:type="dcterms:W3CDTF">2014-04-05T08:09:26Z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