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5"/>
  </p:handoutMasterIdLst>
  <p:sldIdLst>
    <p:sldId id="259" r:id="rId2"/>
    <p:sldId id="260" r:id="rId3"/>
    <p:sldId id="261" r:id="rId4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DF34605-13FA-425C-9237-70E944284B0C}" type="datetimeFigureOut">
              <a:rPr lang="en-NZ"/>
              <a:pPr>
                <a:defRPr/>
              </a:pPr>
              <a:t>4/03/2014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59AEE88-E351-49AB-9111-55819F7B5243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316450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A5D2F3A4-F54F-4E8F-B5E5-31BCA9DBBEA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19605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735435F-BFBF-4DC1-8391-53F21D6217F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362818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3EF44A4-4EDE-420B-A826-0C6B0C22AE9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76441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871146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43AA911-C7B0-4409-84EF-0D1CEDE330F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59711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724F1DE-AC00-4EA0-B952-C78F9D8D614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26969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C8EB9AF-65FF-46C9-981E-7AA50CD4993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85356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3D6751B-FDF6-4A01-AB07-FB095DAF22D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490366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47BC6B5-FF44-43F0-BFC9-DADC7883FF0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940858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736C301-EFF6-443B-8F49-51875C06D04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81905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EF15CC8-8523-4443-90C3-DE2162C6048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76938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Lord, her watch your church is keeping: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when shall earth your rule obey?</a:t>
            </a:r>
            <a:endParaRPr lang="en-NZ" dirty="0"/>
          </a:p>
          <a:p>
            <a:r>
              <a:rPr lang="en-GB" dirty="0"/>
              <a:t>		when shall end the night of weeping?</a:t>
            </a:r>
            <a:endParaRPr lang="en-NZ" dirty="0"/>
          </a:p>
          <a:p>
            <a:r>
              <a:rPr lang="en-GB" dirty="0"/>
              <a:t>		when shall break the promised day?</a:t>
            </a:r>
            <a:endParaRPr lang="en-NZ" dirty="0"/>
          </a:p>
          <a:p>
            <a:r>
              <a:rPr lang="en-GB" dirty="0"/>
              <a:t>	See the </a:t>
            </a:r>
            <a:r>
              <a:rPr lang="en-GB" dirty="0" err="1"/>
              <a:t>whit’ning</a:t>
            </a:r>
            <a:r>
              <a:rPr lang="en-GB" dirty="0"/>
              <a:t> harvest languish,</a:t>
            </a:r>
            <a:endParaRPr lang="en-NZ" dirty="0"/>
          </a:p>
          <a:p>
            <a:r>
              <a:rPr lang="en-GB" dirty="0"/>
              <a:t>		waiting still the labourers’ toil;</a:t>
            </a:r>
            <a:endParaRPr lang="en-NZ" dirty="0"/>
          </a:p>
          <a:p>
            <a:r>
              <a:rPr lang="en-GB" dirty="0"/>
              <a:t>		was it vain, your Son’s deep anguish?</a:t>
            </a:r>
            <a:endParaRPr lang="en-NZ" dirty="0"/>
          </a:p>
          <a:p>
            <a:r>
              <a:rPr lang="en-GB" dirty="0"/>
              <a:t>		shall the strong retain the spoil</a:t>
            </a:r>
            <a:r>
              <a:rPr lang="en-GB" dirty="0" smtClean="0"/>
              <a:t>?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405]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Tidings, sent to </a:t>
            </a:r>
            <a:r>
              <a:rPr lang="en-GB" dirty="0" err="1"/>
              <a:t>ev’ry</a:t>
            </a:r>
            <a:r>
              <a:rPr lang="en-GB" dirty="0"/>
              <a:t> creature,</a:t>
            </a:r>
            <a:endParaRPr lang="en-NZ" dirty="0"/>
          </a:p>
          <a:p>
            <a:r>
              <a:rPr lang="en-GB" dirty="0"/>
              <a:t>		millions yet have never heard:</a:t>
            </a:r>
            <a:endParaRPr lang="en-NZ" dirty="0"/>
          </a:p>
          <a:p>
            <a:r>
              <a:rPr lang="en-GB" dirty="0"/>
              <a:t>		can they hear without a preacher?</a:t>
            </a:r>
            <a:endParaRPr lang="en-NZ" dirty="0"/>
          </a:p>
          <a:p>
            <a:r>
              <a:rPr lang="en-GB" dirty="0"/>
              <a:t>		Lord Almighty, give the word!</a:t>
            </a:r>
            <a:endParaRPr lang="en-NZ" dirty="0"/>
          </a:p>
          <a:p>
            <a:r>
              <a:rPr lang="en-GB" dirty="0"/>
              <a:t>	Give the word! in </a:t>
            </a:r>
            <a:r>
              <a:rPr lang="en-GB" dirty="0" err="1"/>
              <a:t>ev’ry</a:t>
            </a:r>
            <a:r>
              <a:rPr lang="en-GB" dirty="0"/>
              <a:t> nation</a:t>
            </a:r>
            <a:endParaRPr lang="en-NZ" dirty="0"/>
          </a:p>
          <a:p>
            <a:r>
              <a:rPr lang="en-GB" dirty="0"/>
              <a:t>		let the gospel trumpet sound,</a:t>
            </a:r>
            <a:endParaRPr lang="en-NZ" dirty="0"/>
          </a:p>
          <a:p>
            <a:r>
              <a:rPr lang="en-GB" dirty="0"/>
              <a:t>		witnessing a world’s salvation,</a:t>
            </a:r>
            <a:endParaRPr lang="en-NZ" dirty="0"/>
          </a:p>
          <a:p>
            <a:r>
              <a:rPr lang="en-GB" dirty="0"/>
              <a:t>		to the earth’s remotest bound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Then the end – your church completed,</a:t>
            </a:r>
            <a:endParaRPr lang="en-NZ" dirty="0"/>
          </a:p>
          <a:p>
            <a:r>
              <a:rPr lang="en-GB" dirty="0"/>
              <a:t>		all your chosen gathered in,</a:t>
            </a:r>
            <a:endParaRPr lang="en-NZ" dirty="0"/>
          </a:p>
          <a:p>
            <a:r>
              <a:rPr lang="en-GB" dirty="0"/>
              <a:t>		with their King in glory seated,</a:t>
            </a:r>
            <a:endParaRPr lang="en-NZ" dirty="0"/>
          </a:p>
          <a:p>
            <a:r>
              <a:rPr lang="en-GB" dirty="0"/>
              <a:t>		Satan bound, and banished sin.</a:t>
            </a:r>
            <a:endParaRPr lang="en-NZ" dirty="0"/>
          </a:p>
          <a:p>
            <a:r>
              <a:rPr lang="en-GB" dirty="0"/>
              <a:t>	Gone forever: parting, weeping,</a:t>
            </a:r>
            <a:endParaRPr lang="en-NZ" dirty="0"/>
          </a:p>
          <a:p>
            <a:r>
              <a:rPr lang="en-GB" dirty="0"/>
              <a:t>		hunger, sorrow, death, and pain;</a:t>
            </a:r>
            <a:endParaRPr lang="en-NZ" dirty="0"/>
          </a:p>
          <a:p>
            <a:r>
              <a:rPr lang="en-GB" dirty="0"/>
              <a:t>		lo! her watch your church is keeping;</a:t>
            </a:r>
            <a:endParaRPr lang="en-NZ" dirty="0"/>
          </a:p>
          <a:p>
            <a:r>
              <a:rPr lang="en-GB" dirty="0"/>
              <a:t>		come, Lord Jesus, come to reign</a:t>
            </a:r>
            <a:r>
              <a:rPr lang="en-GB" dirty="0" smtClean="0"/>
              <a:t>!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405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Henry </a:t>
            </a:r>
            <a:r>
              <a:rPr lang="en-GB" sz="1000" dirty="0" err="1"/>
              <a:t>Downton</a:t>
            </a:r>
            <a:r>
              <a:rPr lang="en-GB" sz="1000" dirty="0"/>
              <a:t>, 1866, alt.</a:t>
            </a:r>
            <a:endParaRPr lang="en-NZ" sz="1000" dirty="0"/>
          </a:p>
          <a:p>
            <a:pPr algn="r"/>
            <a:r>
              <a:rPr lang="en-GB" sz="1000" dirty="0"/>
              <a:t>Tune: Henry Smart,1867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31</Words>
  <Application>Microsoft Office PowerPoint</Application>
  <PresentationFormat>On-screen Show (4:3)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2014-03-04T09:37:21Z</dcterms:created>
  <dcterms:modified xsi:type="dcterms:W3CDTF">2014-03-04T09:38:20Z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