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01B11A8-A296-4F7B-9F77-617B217BE675}" type="datetimeFigureOut">
              <a:rPr lang="en-NZ"/>
              <a:pPr>
                <a:defRPr/>
              </a:pPr>
              <a:t>4/03/2014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81D62D-BE48-40BC-8ADE-C7D8D34A573C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7949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61D13108-3B90-43D9-A3C6-0846EF02BAF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1973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2DD7D9B-E0BD-4FA0-B393-3F9FDCE5E50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5851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1D459BA-0B21-45E7-BF8B-678B3146D14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0687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2085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517F47D-9BC5-4A27-BB15-3E821EC40C5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6920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6EA9D4A-4078-40E2-8374-E464F4AEC50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4383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0C7BFC3-857E-4859-A8B0-7B91611B575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9298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A714CEF-8A75-40BA-88E0-3E70F14E72A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9822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EE39295-AE58-4F25-882B-5B63F6350BE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0632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A2AB20E-5241-4A09-A435-11EF0FD766C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0381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2B88A81-57C6-401C-AE6E-9DA71D71462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980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Thy hand, O God, has guided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thy flock from age to age;</a:t>
            </a:r>
            <a:endParaRPr lang="en-NZ" dirty="0"/>
          </a:p>
          <a:p>
            <a:r>
              <a:rPr lang="en-GB" dirty="0"/>
              <a:t>	the wondrous tale is written,</a:t>
            </a:r>
            <a:endParaRPr lang="en-NZ" dirty="0"/>
          </a:p>
          <a:p>
            <a:r>
              <a:rPr lang="en-GB" dirty="0"/>
              <a:t>		full clear, on </a:t>
            </a:r>
            <a:r>
              <a:rPr lang="en-GB" dirty="0" err="1"/>
              <a:t>ev’ry</a:t>
            </a:r>
            <a:r>
              <a:rPr lang="en-GB" dirty="0"/>
              <a:t> page;</a:t>
            </a:r>
            <a:endParaRPr lang="en-NZ" dirty="0"/>
          </a:p>
          <a:p>
            <a:r>
              <a:rPr lang="en-GB" dirty="0"/>
              <a:t>	our fathers owned thy goodness,</a:t>
            </a:r>
            <a:endParaRPr lang="en-NZ" dirty="0"/>
          </a:p>
          <a:p>
            <a:r>
              <a:rPr lang="en-GB" dirty="0"/>
              <a:t>		and we their deeds record;</a:t>
            </a:r>
            <a:endParaRPr lang="en-NZ" dirty="0"/>
          </a:p>
          <a:p>
            <a:r>
              <a:rPr lang="en-GB" dirty="0"/>
              <a:t>	and both to this bear witness:</a:t>
            </a:r>
            <a:endParaRPr lang="en-NZ" dirty="0"/>
          </a:p>
          <a:p>
            <a:r>
              <a:rPr lang="en-GB" dirty="0"/>
              <a:t>		one church, one faith, one Lord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408]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Thy heralds brought glad tidings</a:t>
            </a:r>
            <a:endParaRPr lang="en-NZ" dirty="0"/>
          </a:p>
          <a:p>
            <a:r>
              <a:rPr lang="en-GB" dirty="0"/>
              <a:t>		to greatest, as to least;</a:t>
            </a:r>
            <a:endParaRPr lang="en-NZ" dirty="0"/>
          </a:p>
          <a:p>
            <a:r>
              <a:rPr lang="en-GB" dirty="0"/>
              <a:t>	they bade men rise, and hasten</a:t>
            </a:r>
            <a:endParaRPr lang="en-NZ" dirty="0"/>
          </a:p>
          <a:p>
            <a:r>
              <a:rPr lang="en-GB" dirty="0"/>
              <a:t>		to share the great King’s feast;</a:t>
            </a:r>
            <a:endParaRPr lang="en-NZ" dirty="0"/>
          </a:p>
          <a:p>
            <a:r>
              <a:rPr lang="en-GB" dirty="0"/>
              <a:t>	and this was all their teaching,</a:t>
            </a:r>
            <a:endParaRPr lang="en-NZ" dirty="0"/>
          </a:p>
          <a:p>
            <a:r>
              <a:rPr lang="en-GB" dirty="0"/>
              <a:t>		in </a:t>
            </a:r>
            <a:r>
              <a:rPr lang="en-GB" dirty="0" err="1"/>
              <a:t>ev’ry</a:t>
            </a:r>
            <a:r>
              <a:rPr lang="en-GB" dirty="0"/>
              <a:t> deed and word,</a:t>
            </a:r>
            <a:endParaRPr lang="en-NZ" dirty="0"/>
          </a:p>
          <a:p>
            <a:r>
              <a:rPr lang="en-GB" dirty="0"/>
              <a:t>	to all alike proclaiming</a:t>
            </a:r>
            <a:endParaRPr lang="en-NZ" dirty="0"/>
          </a:p>
          <a:p>
            <a:r>
              <a:rPr lang="en-GB" dirty="0"/>
              <a:t>		one church, one faith, one Lord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When shadows thick were falling,</a:t>
            </a:r>
            <a:endParaRPr lang="en-NZ" dirty="0"/>
          </a:p>
          <a:p>
            <a:r>
              <a:rPr lang="en-GB" dirty="0"/>
              <a:t>		and all seemed sunk in night,</a:t>
            </a:r>
            <a:endParaRPr lang="en-NZ" dirty="0"/>
          </a:p>
          <a:p>
            <a:r>
              <a:rPr lang="en-GB" dirty="0"/>
              <a:t>	thou, Lord, didst send thy servants,</a:t>
            </a:r>
            <a:endParaRPr lang="en-NZ" dirty="0"/>
          </a:p>
          <a:p>
            <a:r>
              <a:rPr lang="en-GB" dirty="0"/>
              <a:t>		thy chosen sons of light.</a:t>
            </a:r>
            <a:endParaRPr lang="en-NZ" dirty="0"/>
          </a:p>
          <a:p>
            <a:r>
              <a:rPr lang="en-GB" dirty="0"/>
              <a:t>	On them and on thy people</a:t>
            </a:r>
            <a:endParaRPr lang="en-NZ" dirty="0"/>
          </a:p>
          <a:p>
            <a:r>
              <a:rPr lang="en-GB" dirty="0"/>
              <a:t>		thy plenteous grace was poured,</a:t>
            </a:r>
            <a:endParaRPr lang="en-NZ" dirty="0"/>
          </a:p>
          <a:p>
            <a:r>
              <a:rPr lang="en-GB" dirty="0"/>
              <a:t>	and this was still their message:</a:t>
            </a:r>
            <a:endParaRPr lang="en-NZ" dirty="0"/>
          </a:p>
          <a:p>
            <a:r>
              <a:rPr lang="en-GB" dirty="0"/>
              <a:t>		one church, one faith, one Lord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5085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And we, shall we be faithless?</a:t>
            </a:r>
            <a:endParaRPr lang="en-NZ" dirty="0"/>
          </a:p>
          <a:p>
            <a:r>
              <a:rPr lang="en-GB" dirty="0"/>
              <a:t>		shall hearts fail, hands hang down?</a:t>
            </a:r>
            <a:endParaRPr lang="en-NZ" dirty="0"/>
          </a:p>
          <a:p>
            <a:r>
              <a:rPr lang="en-GB" dirty="0"/>
              <a:t>	shall we evade the conflict,</a:t>
            </a:r>
            <a:endParaRPr lang="en-NZ" dirty="0"/>
          </a:p>
          <a:p>
            <a:r>
              <a:rPr lang="en-GB" dirty="0"/>
              <a:t>		and cast away our crown?</a:t>
            </a:r>
            <a:endParaRPr lang="en-NZ" dirty="0"/>
          </a:p>
          <a:p>
            <a:r>
              <a:rPr lang="en-GB" dirty="0"/>
              <a:t>	Not so: in God’s deep counsels</a:t>
            </a:r>
            <a:endParaRPr lang="en-NZ" dirty="0"/>
          </a:p>
          <a:p>
            <a:r>
              <a:rPr lang="en-GB" dirty="0"/>
              <a:t>		some better thing is stored;</a:t>
            </a:r>
            <a:endParaRPr lang="en-NZ" dirty="0"/>
          </a:p>
          <a:p>
            <a:r>
              <a:rPr lang="en-GB" dirty="0"/>
              <a:t>	we will maintain unflinching:</a:t>
            </a:r>
            <a:endParaRPr lang="en-NZ" dirty="0"/>
          </a:p>
          <a:p>
            <a:r>
              <a:rPr lang="en-GB" dirty="0"/>
              <a:t>		one church, one faith, one Lord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7757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5.</a:t>
            </a:r>
            <a:r>
              <a:rPr lang="en-NZ" altLang="en-US" dirty="0" smtClean="0"/>
              <a:t>	</a:t>
            </a:r>
            <a:r>
              <a:rPr lang="en-GB" dirty="0"/>
              <a:t>Thy mercy will not fail us,</a:t>
            </a:r>
            <a:endParaRPr lang="en-NZ" dirty="0"/>
          </a:p>
          <a:p>
            <a:r>
              <a:rPr lang="en-GB" dirty="0"/>
              <a:t>		nor leave thy work undone;</a:t>
            </a:r>
            <a:endParaRPr lang="en-NZ" dirty="0"/>
          </a:p>
          <a:p>
            <a:r>
              <a:rPr lang="en-GB" dirty="0"/>
              <a:t>	with thy right hand to help us,</a:t>
            </a:r>
            <a:endParaRPr lang="en-NZ" dirty="0"/>
          </a:p>
          <a:p>
            <a:r>
              <a:rPr lang="en-GB" dirty="0"/>
              <a:t>		the </a:t>
            </a:r>
            <a:r>
              <a:rPr lang="en-GB" dirty="0" err="1"/>
              <a:t>vict’ry</a:t>
            </a:r>
            <a:r>
              <a:rPr lang="en-GB" dirty="0"/>
              <a:t> shall be won;</a:t>
            </a:r>
            <a:endParaRPr lang="en-NZ" dirty="0"/>
          </a:p>
          <a:p>
            <a:r>
              <a:rPr lang="en-GB" dirty="0"/>
              <a:t>	and then, by men and angels,</a:t>
            </a:r>
            <a:endParaRPr lang="en-NZ" dirty="0"/>
          </a:p>
          <a:p>
            <a:r>
              <a:rPr lang="en-GB" dirty="0"/>
              <a:t>		thy name shall be adored,</a:t>
            </a:r>
            <a:endParaRPr lang="en-NZ" dirty="0"/>
          </a:p>
          <a:p>
            <a:r>
              <a:rPr lang="en-GB" dirty="0"/>
              <a:t>	and this shall be their anthem:</a:t>
            </a:r>
            <a:endParaRPr lang="en-NZ" dirty="0"/>
          </a:p>
          <a:p>
            <a:r>
              <a:rPr lang="en-GB" dirty="0"/>
              <a:t>		one church, one faith, one Lord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408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Edward H. </a:t>
            </a:r>
            <a:r>
              <a:rPr lang="en-GB" sz="1000" dirty="0" err="1"/>
              <a:t>Plumptre</a:t>
            </a:r>
            <a:r>
              <a:rPr lang="en-GB" sz="1000" dirty="0"/>
              <a:t>, 1864, alt.</a:t>
            </a:r>
            <a:endParaRPr lang="en-NZ" sz="1000" dirty="0"/>
          </a:p>
          <a:p>
            <a:pPr algn="r"/>
            <a:r>
              <a:rPr lang="en-GB" sz="1000" dirty="0"/>
              <a:t>Tune: Basil Harwood, 1898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39</Words>
  <Application>Microsoft Office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2014-03-04T09:41:27Z</dcterms:created>
  <dcterms:modified xsi:type="dcterms:W3CDTF">2014-03-04T09:42:45Z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