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D58239-484F-44C7-9F0D-7762763CA335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AB8E98-660C-4A5A-A8AA-AF300ADF868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B789472-2899-4B1B-BC56-C88ED6F92C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24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040607-D72E-486C-9766-2CEB8C124C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F64CF6-8682-4798-B212-2CE12B4E2C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440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7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1F2BC3-4E44-4838-B964-0BC0C90989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677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694910-5BC2-4BA1-884E-EB3859511D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38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BB42DC-20FC-4AE2-A424-C037C209C5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2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3D63DF-E6BB-4F2E-8679-A96092F8F1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95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E88255-9CDE-4906-95D5-A4C9F45FA1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7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EB0CA6-F344-4E6D-9168-5AE05EE049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41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20F439-E82A-4D63-A157-CBC7D0501E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1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Lord, alert your church </a:t>
            </a:r>
            <a:r>
              <a:rPr lang="en-GB" dirty="0"/>
              <a:t>to see</a:t>
            </a:r>
            <a:endParaRPr lang="en-NZ" dirty="0"/>
          </a:p>
          <a:p>
            <a:r>
              <a:rPr lang="en-GB" dirty="0"/>
              <a:t>		that harvest time is near.</a:t>
            </a:r>
            <a:endParaRPr lang="en-NZ" dirty="0"/>
          </a:p>
          <a:p>
            <a:r>
              <a:rPr lang="en-GB" dirty="0"/>
              <a:t>	The Christ-less crowd within our reach</a:t>
            </a:r>
            <a:endParaRPr lang="en-NZ" dirty="0"/>
          </a:p>
          <a:p>
            <a:r>
              <a:rPr lang="en-GB" dirty="0"/>
              <a:t>		the gospel needs to hear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stir your church while time abides</a:t>
            </a:r>
            <a:endParaRPr lang="en-NZ" dirty="0"/>
          </a:p>
          <a:p>
            <a:r>
              <a:rPr lang="en-GB" dirty="0"/>
              <a:t>		to sow the precious seed</a:t>
            </a:r>
            <a:endParaRPr lang="en-NZ" dirty="0"/>
          </a:p>
          <a:p>
            <a:r>
              <a:rPr lang="en-GB" dirty="0"/>
              <a:t>	in nearby towns and distant lands</a:t>
            </a:r>
            <a:endParaRPr lang="en-NZ" dirty="0"/>
          </a:p>
          <a:p>
            <a:r>
              <a:rPr lang="en-GB" dirty="0"/>
              <a:t>		of this your world in need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Lord of harvest, send them forth:</a:t>
            </a:r>
            <a:endParaRPr lang="en-NZ" dirty="0"/>
          </a:p>
          <a:p>
            <a:r>
              <a:rPr lang="en-GB" dirty="0"/>
              <a:t>		thrust out the reapers now!</a:t>
            </a:r>
            <a:endParaRPr lang="en-NZ" dirty="0"/>
          </a:p>
          <a:p>
            <a:r>
              <a:rPr lang="en-GB" dirty="0"/>
              <a:t>	Bid old and young your call to hear,</a:t>
            </a:r>
            <a:endParaRPr lang="en-NZ" dirty="0"/>
          </a:p>
          <a:p>
            <a:r>
              <a:rPr lang="en-GB" dirty="0"/>
              <a:t>		before your will to bow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92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Let those who hear your call respond</a:t>
            </a:r>
            <a:endParaRPr lang="en-NZ" dirty="0"/>
          </a:p>
          <a:p>
            <a:r>
              <a:rPr lang="en-GB" dirty="0"/>
              <a:t>		with willing sacrifice,</a:t>
            </a:r>
            <a:endParaRPr lang="en-NZ" dirty="0"/>
          </a:p>
          <a:p>
            <a:r>
              <a:rPr lang="en-GB" dirty="0"/>
              <a:t>	and in your kingdom labours, Lord,</a:t>
            </a:r>
            <a:endParaRPr lang="en-NZ" dirty="0"/>
          </a:p>
          <a:p>
            <a:r>
              <a:rPr lang="en-GB" dirty="0"/>
              <a:t>		engage at any price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409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2008,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Thomas A. Arne, 1762; arr. Ralph Harrison, 1784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2014-03-04T09:42:51Z</dcterms:created>
  <dcterms:modified xsi:type="dcterms:W3CDTF">2014-03-04T09:43:58Z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