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0E2A059-2356-4668-91E0-2554052B81A4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3DACCD-38AE-49D0-977A-FB72F2CFEFB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8729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FF26118-3571-4D6D-A0BA-DC0D562D7D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556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C547FA-9F2C-471A-9A83-8CA231E3EF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23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72BA87-58E2-43AB-98CE-5B1381BA38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881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62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B82D98-D6E5-42F5-8EA6-D0F8B1BA75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113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AF4826-886F-4C85-95C3-22AFF9C444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90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3C0E0A-4CE2-4C0F-9787-9DD76B67F5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89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63436A-FB7F-4C60-87C6-B9A8D7C866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897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492B1A-B850-42CB-8FAC-69CB8B526B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36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8E29BA-408E-48C5-9459-EE1394950B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374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AEC024-B16D-4514-9D82-AD210C63F5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4862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have heard the joyful sound: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Spread the tidings all around:</a:t>
            </a:r>
            <a:endParaRPr lang="en-NZ" dirty="0"/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Bear the news to </a:t>
            </a:r>
            <a:r>
              <a:rPr lang="en-GB" dirty="0" err="1"/>
              <a:t>ev’ry</a:t>
            </a:r>
            <a:r>
              <a:rPr lang="en-GB" dirty="0"/>
              <a:t> land,</a:t>
            </a:r>
            <a:endParaRPr lang="en-NZ" dirty="0"/>
          </a:p>
          <a:p>
            <a:r>
              <a:rPr lang="en-GB" dirty="0"/>
              <a:t>	climb the steeps and cross the waves.</a:t>
            </a:r>
            <a:endParaRPr lang="en-NZ" dirty="0"/>
          </a:p>
          <a:p>
            <a:r>
              <a:rPr lang="en-GB" dirty="0"/>
              <a:t>	Onward! ’tis our Lord’s command;</a:t>
            </a:r>
            <a:endParaRPr lang="en-NZ" dirty="0"/>
          </a:p>
          <a:p>
            <a:r>
              <a:rPr lang="en-GB" dirty="0"/>
              <a:t>		Jesus saves! Jesus saves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Waft it on the rolling tide:</a:t>
            </a:r>
            <a:endParaRPr lang="en-NZ" dirty="0"/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Tell to sinners far and wide:</a:t>
            </a:r>
            <a:endParaRPr lang="en-NZ" dirty="0"/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Sing, ye islands of the sea!</a:t>
            </a:r>
            <a:endParaRPr lang="en-NZ" dirty="0"/>
          </a:p>
          <a:p>
            <a:r>
              <a:rPr lang="en-GB" dirty="0"/>
              <a:t>	Echo back, ye ocean caves!</a:t>
            </a:r>
            <a:endParaRPr lang="en-NZ" dirty="0"/>
          </a:p>
          <a:p>
            <a:r>
              <a:rPr lang="en-GB" dirty="0"/>
              <a:t>	Earth shall keep her jubilee;</a:t>
            </a:r>
            <a:endParaRPr lang="en-NZ" dirty="0"/>
          </a:p>
          <a:p>
            <a:r>
              <a:rPr lang="en-GB" dirty="0"/>
              <a:t>		Jesus saves! Jesus saves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Sing above the battle strife:</a:t>
            </a:r>
            <a:endParaRPr lang="en-NZ" dirty="0"/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By his death and endless life</a:t>
            </a:r>
            <a:endParaRPr lang="en-NZ" dirty="0"/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Sing it softly through the gloom,</a:t>
            </a:r>
            <a:endParaRPr lang="en-NZ" dirty="0"/>
          </a:p>
          <a:p>
            <a:r>
              <a:rPr lang="en-GB" dirty="0"/>
              <a:t>	when the heart for mercy craves;</a:t>
            </a:r>
            <a:endParaRPr lang="en-NZ" dirty="0"/>
          </a:p>
          <a:p>
            <a:r>
              <a:rPr lang="en-GB" dirty="0"/>
              <a:t>	sing in triumph o’er the tomb:</a:t>
            </a:r>
            <a:endParaRPr lang="en-NZ" dirty="0"/>
          </a:p>
          <a:p>
            <a:r>
              <a:rPr lang="en-GB" dirty="0"/>
              <a:t>		Jesus saves! Jesus saves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811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Give the winds a mighty voice:</a:t>
            </a:r>
            <a:endParaRPr lang="en-NZ" dirty="0"/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Let the nations now rejoice:</a:t>
            </a:r>
            <a:endParaRPr lang="en-NZ" dirty="0"/>
          </a:p>
          <a:p>
            <a:r>
              <a:rPr lang="en-GB" dirty="0"/>
              <a:t>		Jesus saves! Jesus saves!</a:t>
            </a:r>
            <a:endParaRPr lang="en-NZ" dirty="0"/>
          </a:p>
          <a:p>
            <a:r>
              <a:rPr lang="en-GB" dirty="0"/>
              <a:t>	Shout salvation full and free,</a:t>
            </a:r>
            <a:endParaRPr lang="en-NZ" dirty="0"/>
          </a:p>
          <a:p>
            <a:r>
              <a:rPr lang="en-GB" dirty="0"/>
              <a:t>	highest hills and deepest caves;</a:t>
            </a:r>
            <a:endParaRPr lang="en-NZ" dirty="0"/>
          </a:p>
          <a:p>
            <a:r>
              <a:rPr lang="en-GB" dirty="0"/>
              <a:t>	this our song of victory:</a:t>
            </a:r>
            <a:endParaRPr lang="en-NZ" dirty="0"/>
          </a:p>
          <a:p>
            <a:r>
              <a:rPr lang="en-GB" dirty="0"/>
              <a:t>		Jesus saves! Jesus saves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Priscilla J. Owens, 1868</a:t>
            </a:r>
            <a:endParaRPr lang="en-NZ" sz="1000" dirty="0"/>
          </a:p>
          <a:p>
            <a:pPr algn="r"/>
            <a:r>
              <a:rPr lang="en-GB" sz="1000" dirty="0"/>
              <a:t>Tune: William J. Kirkpatrick, 1882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2014-03-05T01:47:38Z</dcterms:created>
  <dcterms:modified xsi:type="dcterms:W3CDTF">2014-03-05T01:48:51Z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