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handoutMasterIdLst>
    <p:handoutMasterId r:id="rId8"/>
  </p:handoutMasterIdLst>
  <p:sldIdLst>
    <p:sldId id="259" r:id="rId2"/>
    <p:sldId id="260" r:id="rId3"/>
    <p:sldId id="262" r:id="rId4"/>
    <p:sldId id="263" r:id="rId5"/>
    <p:sldId id="264" r:id="rId6"/>
    <p:sldId id="261" r:id="rId7"/>
  </p:sldIdLst>
  <p:sldSz cx="9144000" cy="6858000" type="screen4x3"/>
  <p:notesSz cx="6858000" cy="9144000"/>
  <p:defaultTextStyle>
    <a:defPPr>
      <a:defRPr lang="en-NZ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590" autoAdjust="0"/>
  </p:normalViewPr>
  <p:slideViewPr>
    <p:cSldViewPr>
      <p:cViewPr varScale="1">
        <p:scale>
          <a:sx n="56" d="100"/>
          <a:sy n="56" d="100"/>
        </p:scale>
        <p:origin x="78" y="4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04BE0AFC-6244-49F5-808E-EE0194B49619}" type="datetimeFigureOut">
              <a:rPr lang="en-NZ"/>
              <a:pPr>
                <a:defRPr/>
              </a:pPr>
              <a:t>5/03/2014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E6B1D09-85D2-44DE-8839-7924BB55E47F}" type="slidenum">
              <a:rPr lang="en-NZ"/>
              <a:pPr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026428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50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873250"/>
            <a:ext cx="7772400" cy="1555750"/>
          </a:xfrm>
          <a:prstGeom prst="rect">
            <a:avLst/>
          </a:prstGeo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en-US" altLang="en-US" noProof="0" smtClean="0"/>
              <a:t>Click to edit Master title style</a:t>
            </a:r>
            <a:endParaRPr lang="en-NZ" altLang="en-US" noProof="0" smtClean="0"/>
          </a:p>
        </p:txBody>
      </p:sp>
      <p:sp>
        <p:nvSpPr>
          <p:cNvPr id="35851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defRPr/>
            </a:lvl1pPr>
          </a:lstStyle>
          <a:p>
            <a:pPr lvl="0"/>
            <a:r>
              <a:rPr lang="en-US" altLang="en-US" noProof="0" smtClean="0"/>
              <a:t>Click to edit Master subtitle style</a:t>
            </a:r>
            <a:endParaRPr lang="en-NZ" altLang="en-US" noProof="0" smtClean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dt" sz="quarter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0C0C157D-6DCB-41B9-A4BB-7B604A4697B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939801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EAD70F3-A07F-48D3-B746-8F058A6EDD72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19631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B1E41A16-24C8-40DC-811B-1A60958D910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390270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60648"/>
            <a:ext cx="9144000" cy="6120680"/>
          </a:xfrm>
        </p:spPr>
        <p:txBody>
          <a:bodyPr/>
          <a:lstStyle>
            <a:lvl1pPr marL="1255713" indent="-1255713"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1pPr>
            <a:lvl2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2pPr>
            <a:lvl3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3pPr>
            <a:lvl4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4pPr>
            <a:lvl5pPr>
              <a:tabLst>
                <a:tab pos="538163" algn="l"/>
                <a:tab pos="898525" algn="l"/>
                <a:tab pos="1255713" algn="l"/>
                <a:tab pos="8693150" algn="r"/>
              </a:tabLst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 dirty="0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643648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0F3A2D9-EA29-48C6-B5F5-52BE11E25D75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287526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397FF4E-5341-4C2D-B807-8BAA53ECE64A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69312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3FB57E8-39CE-4D16-87F1-68E422AA7B3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296766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D1FAFAE6-C3EC-4D93-820C-FDD7364C6B84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213233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A018830B-65B2-4EF4-B70E-5AE306BD7900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373201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EC689838-B409-41E0-9E29-959804F6688F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560311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NZ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75F4FC43-B22B-47F4-B117-3E71A7028A33}" type="slidenum">
              <a:rPr lang="en-NZ" altLang="en-US"/>
              <a:pPr/>
              <a:t>‹#›</a:t>
            </a:fld>
            <a:endParaRPr lang="en-NZ" altLang="en-US"/>
          </a:p>
        </p:txBody>
      </p:sp>
    </p:spTree>
    <p:extLst>
      <p:ext uri="{BB962C8B-B14F-4D97-AF65-F5344CB8AC3E}">
        <p14:creationId xmlns:p14="http://schemas.microsoft.com/office/powerpoint/2010/main" val="155469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9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640080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NZ" altLang="en-US"/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260350"/>
            <a:ext cx="9144000" cy="612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  <a:endParaRPr lang="en-NZ" altLang="en-US" smtClean="0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879" r:id="rId1"/>
    <p:sldLayoutId id="2147483878" r:id="rId2"/>
    <p:sldLayoutId id="2147483880" r:id="rId3"/>
    <p:sldLayoutId id="2147483881" r:id="rId4"/>
    <p:sldLayoutId id="2147483882" r:id="rId5"/>
    <p:sldLayoutId id="2147483883" r:id="rId6"/>
    <p:sldLayoutId id="2147483884" r:id="rId7"/>
    <p:sldLayoutId id="2147483885" r:id="rId8"/>
    <p:sldLayoutId id="2147483886" r:id="rId9"/>
    <p:sldLayoutId id="2147483887" r:id="rId10"/>
    <p:sldLayoutId id="2147483888" r:id="rId11"/>
  </p:sldLayoutIdLst>
  <p:timing>
    <p:tnLst>
      <p:par>
        <p:cTn id="1" dur="indefinite" restart="never" nodeType="tmRoot"/>
      </p:par>
    </p:tnLst>
  </p:timing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 b="1" i="1">
          <a:solidFill>
            <a:schemeClr val="tx1"/>
          </a:solidFill>
          <a:latin typeface="Arial" charset="0"/>
        </a:defRPr>
      </a:lvl9pPr>
    </p:titleStyle>
    <p:bodyStyle>
      <a:lvl1pPr marL="1255713" indent="-1255713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anose="05000000000000000000" pitchFamily="2" charset="2"/>
        <a:tabLst>
          <a:tab pos="542925" algn="l"/>
          <a:tab pos="901700" algn="l"/>
          <a:tab pos="1258888" algn="l"/>
          <a:tab pos="8693150" algn="r"/>
        </a:tabLst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dirty="0" smtClean="0"/>
              <a:t>	</a:t>
            </a:r>
            <a:r>
              <a:rPr lang="en-GB" b="1" dirty="0">
                <a:solidFill>
                  <a:srgbClr val="FFFF00"/>
                </a:solidFill>
              </a:rPr>
              <a:t>We have a gospel to proclaim,</a:t>
            </a:r>
            <a:endParaRPr lang="en-NZ" b="1" dirty="0">
              <a:solidFill>
                <a:srgbClr val="FFFF00"/>
              </a:solidFill>
            </a:endParaRPr>
          </a:p>
          <a:p>
            <a:r>
              <a:rPr lang="en-GB" dirty="0"/>
              <a:t>		good news for all throughout the earth,</a:t>
            </a:r>
            <a:endParaRPr lang="en-NZ" dirty="0"/>
          </a:p>
          <a:p>
            <a:r>
              <a:rPr lang="en-GB" dirty="0"/>
              <a:t>	the gospel of a Saviour’s name:</a:t>
            </a:r>
            <a:endParaRPr lang="en-NZ" dirty="0"/>
          </a:p>
          <a:p>
            <a:r>
              <a:rPr lang="en-GB" dirty="0"/>
              <a:t>		we sing his glory, tell his worth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2291" name="Text Box 6"/>
          <p:cNvSpPr txBox="1">
            <a:spLocks noChangeArrowheads="1"/>
          </p:cNvSpPr>
          <p:nvPr/>
        </p:nvSpPr>
        <p:spPr bwMode="auto">
          <a:xfrm>
            <a:off x="34925" y="6524625"/>
            <a:ext cx="316865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200" dirty="0"/>
              <a:t>[Sing to the Lord </a:t>
            </a:r>
            <a:r>
              <a:rPr lang="en-NZ" altLang="en-US" sz="1200" dirty="0" smtClean="0"/>
              <a:t>411]</a:t>
            </a:r>
            <a:endParaRPr lang="en-NZ" alt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2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Tell of his birth at Bethlehem,</a:t>
            </a:r>
            <a:endParaRPr lang="en-NZ" dirty="0"/>
          </a:p>
          <a:p>
            <a:r>
              <a:rPr lang="en-GB" dirty="0"/>
              <a:t>		not in a royal house or hall</a:t>
            </a:r>
            <a:endParaRPr lang="en-NZ" dirty="0"/>
          </a:p>
          <a:p>
            <a:r>
              <a:rPr lang="en-GB" dirty="0"/>
              <a:t>	but in a stable dark and dim:</a:t>
            </a:r>
            <a:endParaRPr lang="en-NZ" dirty="0"/>
          </a:p>
          <a:p>
            <a:r>
              <a:rPr lang="en-GB" dirty="0"/>
              <a:t>		the word made flesh, a light for all</a:t>
            </a:r>
            <a:r>
              <a:rPr lang="en-GB" dirty="0" smtClean="0"/>
              <a:t>.</a:t>
            </a:r>
            <a:endParaRPr lang="en-NZ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3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Tell of his death at Calvary,</a:t>
            </a:r>
            <a:endParaRPr lang="en-NZ" dirty="0"/>
          </a:p>
          <a:p>
            <a:r>
              <a:rPr lang="en-GB" dirty="0"/>
              <a:t>		hated by those he came to save,</a:t>
            </a:r>
            <a:endParaRPr lang="en-NZ" dirty="0"/>
          </a:p>
          <a:p>
            <a:r>
              <a:rPr lang="en-GB" dirty="0"/>
              <a:t>	in lonely </a:t>
            </a:r>
            <a:r>
              <a:rPr lang="en-GB" dirty="0" err="1"/>
              <a:t>suff’ring</a:t>
            </a:r>
            <a:r>
              <a:rPr lang="en-GB" dirty="0"/>
              <a:t> on the cross:</a:t>
            </a:r>
            <a:endParaRPr lang="en-NZ" dirty="0"/>
          </a:p>
          <a:p>
            <a:r>
              <a:rPr lang="en-GB" dirty="0"/>
              <a:t>		for all he loved, his life he gave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1606297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 smtClean="0"/>
              <a:t>4.</a:t>
            </a:r>
            <a:r>
              <a:rPr lang="en-NZ" altLang="en-US" dirty="0" smtClean="0"/>
              <a:t>	</a:t>
            </a:r>
            <a:r>
              <a:rPr lang="en-GB" dirty="0"/>
              <a:t>Tell of that glorious Easter morn:</a:t>
            </a:r>
            <a:endParaRPr lang="en-NZ" dirty="0"/>
          </a:p>
          <a:p>
            <a:r>
              <a:rPr lang="en-GB" dirty="0"/>
              <a:t>		empty the tomb, for he was free;</a:t>
            </a:r>
            <a:endParaRPr lang="en-NZ" dirty="0"/>
          </a:p>
          <a:p>
            <a:r>
              <a:rPr lang="en-GB" dirty="0"/>
              <a:t>	he broke the </a:t>
            </a:r>
            <a:r>
              <a:rPr lang="en-GB" dirty="0" err="1"/>
              <a:t>pow’r</a:t>
            </a:r>
            <a:r>
              <a:rPr lang="en-GB" dirty="0"/>
              <a:t> of death and hell</a:t>
            </a:r>
            <a:endParaRPr lang="en-NZ" dirty="0"/>
          </a:p>
          <a:p>
            <a:r>
              <a:rPr lang="en-GB" dirty="0"/>
              <a:t>		that we might share his victory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32366970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5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Tell of his reign at God’s right hand,</a:t>
            </a:r>
            <a:endParaRPr lang="en-NZ" dirty="0"/>
          </a:p>
          <a:p>
            <a:r>
              <a:rPr lang="en-GB" dirty="0"/>
              <a:t>		by all creation glorified.</a:t>
            </a:r>
            <a:endParaRPr lang="en-NZ" dirty="0"/>
          </a:p>
          <a:p>
            <a:r>
              <a:rPr lang="en-GB" dirty="0"/>
              <a:t>	He sends his Spirit on his church</a:t>
            </a:r>
            <a:endParaRPr lang="en-NZ" dirty="0"/>
          </a:p>
          <a:p>
            <a:r>
              <a:rPr lang="en-GB" dirty="0"/>
              <a:t>		to live for him, the Lamb who died</a:t>
            </a:r>
            <a:r>
              <a:rPr lang="en-GB" dirty="0" smtClean="0"/>
              <a:t>.</a:t>
            </a:r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058273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Content Placeholder 1"/>
          <p:cNvSpPr>
            <a:spLocks noGrp="1"/>
          </p:cNvSpPr>
          <p:nvPr>
            <p:ph idx="1"/>
          </p:nvPr>
        </p:nvSpPr>
        <p:spPr>
          <a:xfrm>
            <a:off x="0" y="260350"/>
            <a:ext cx="9144000" cy="6121400"/>
          </a:xfrm>
        </p:spPr>
        <p:txBody>
          <a:bodyPr/>
          <a:lstStyle/>
          <a:p>
            <a:r>
              <a:rPr lang="en-NZ" altLang="en-US" sz="2000" i="1" dirty="0"/>
              <a:t>6</a:t>
            </a:r>
            <a:r>
              <a:rPr lang="en-NZ" altLang="en-US" sz="2000" i="1" dirty="0" smtClean="0"/>
              <a:t>.</a:t>
            </a:r>
            <a:r>
              <a:rPr lang="en-NZ" altLang="en-US" dirty="0" smtClean="0"/>
              <a:t>	</a:t>
            </a:r>
            <a:r>
              <a:rPr lang="en-GB" dirty="0"/>
              <a:t>Now we rejoice to name him King:</a:t>
            </a:r>
            <a:endParaRPr lang="en-NZ" dirty="0"/>
          </a:p>
          <a:p>
            <a:r>
              <a:rPr lang="en-GB" dirty="0"/>
              <a:t>		Jesus is Lord of all the earth.</a:t>
            </a:r>
            <a:endParaRPr lang="en-NZ" dirty="0"/>
          </a:p>
          <a:p>
            <a:r>
              <a:rPr lang="en-GB" dirty="0"/>
              <a:t>	This gospel message we proclaim;</a:t>
            </a:r>
            <a:endParaRPr lang="en-NZ" dirty="0"/>
          </a:p>
          <a:p>
            <a:r>
              <a:rPr lang="en-GB" dirty="0"/>
              <a:t>		we sing his glory, tell his worth</a:t>
            </a:r>
            <a:r>
              <a:rPr lang="en-GB" dirty="0" smtClean="0"/>
              <a:t>.</a:t>
            </a:r>
            <a:endParaRPr lang="en-NZ" dirty="0"/>
          </a:p>
        </p:txBody>
      </p:sp>
      <p:sp>
        <p:nvSpPr>
          <p:cNvPr id="14339" name="Text Box 4"/>
          <p:cNvSpPr txBox="1">
            <a:spLocks noChangeArrowheads="1"/>
          </p:cNvSpPr>
          <p:nvPr/>
        </p:nvSpPr>
        <p:spPr bwMode="auto">
          <a:xfrm>
            <a:off x="-12700" y="6088063"/>
            <a:ext cx="914400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tabLst>
                <a:tab pos="361950" algn="l"/>
                <a:tab pos="717550" algn="l"/>
                <a:tab pos="10795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NZ" altLang="en-US" sz="1000" dirty="0"/>
              <a:t>Sing to the Lord </a:t>
            </a:r>
            <a:r>
              <a:rPr lang="en-NZ" altLang="en-US" sz="1000" dirty="0" smtClean="0"/>
              <a:t>411</a:t>
            </a:r>
            <a:endParaRPr lang="en-NZ" altLang="en-US" sz="1000" dirty="0"/>
          </a:p>
          <a:p>
            <a:pPr algn="r"/>
            <a:r>
              <a:rPr lang="en-GB" sz="1000" i="1" dirty="0"/>
              <a:t>Used with permission</a:t>
            </a:r>
            <a:endParaRPr lang="en-NZ" sz="1000" i="1" dirty="0"/>
          </a:p>
          <a:p>
            <a:pPr algn="r"/>
            <a:r>
              <a:rPr lang="en-GB" sz="1000" dirty="0"/>
              <a:t>Text: Edward J. Burns, b. 1938, © Edward J. Burns</a:t>
            </a:r>
            <a:endParaRPr lang="en-NZ" sz="1000" dirty="0"/>
          </a:p>
          <a:p>
            <a:pPr algn="r"/>
            <a:r>
              <a:rPr lang="en-GB" sz="1000" dirty="0"/>
              <a:t>Tune: William Gardiner’s </a:t>
            </a:r>
            <a:r>
              <a:rPr lang="en-GB" sz="1000" i="1" dirty="0"/>
              <a:t>Sacred Melodies</a:t>
            </a:r>
            <a:r>
              <a:rPr lang="en-GB" sz="1000" dirty="0"/>
              <a:t>, 1815</a:t>
            </a:r>
            <a:endParaRPr lang="en-NZ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">
  <a:themeElements>
    <a:clrScheme name="template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templa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template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1</TotalTime>
  <Words>49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Wingdings</vt:lpstr>
      <vt:lpstr>Calibri</vt:lpstr>
      <vt:lpstr>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org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pkbraam</dc:creator>
  <cp:lastModifiedBy>pkbraam</cp:lastModifiedBy>
  <cp:revision>1</cp:revision>
  <cp:lastPrinted>1601-01-01T00:00:00Z</cp:lastPrinted>
  <dcterms:created xsi:type="dcterms:W3CDTF">2014-03-05T01:48:57Z</dcterms:created>
  <dcterms:modified xsi:type="dcterms:W3CDTF">2014-03-05T01:50:26Z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