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F528B2-D713-4410-9CB9-EF4A8604171C}" type="datetimeFigureOut">
              <a:rPr lang="en-NZ"/>
              <a:pPr>
                <a:defRPr/>
              </a:pPr>
              <a:t>5/03/2014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E29C0DD-5742-4885-8F5F-379BB416F906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1053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0355F65C-88DE-4872-8468-CCF4FD46991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4678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48B7037-2C94-4033-A864-BCB636675AA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5773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1D5C366-3A10-4063-8C35-451710C1892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2905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5796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8AB310C-CE59-4712-907C-2FE32C6E795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486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2D17E96-672C-45A6-99FA-3E72FD42DB0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4305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3A365C8-ADF1-4125-BDF0-47691AAA34C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7076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73753A9-AF7B-48AC-9683-06ABE08DB6E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3610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51CF010-F8D9-46C5-8518-ED31FE645C0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969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B026DA4-1BF0-472B-BCE3-AB6C19875A5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770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E559D6F-F010-448E-972B-CAEE8C5206D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278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God is working his purpose out,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as year succeeds to year;</a:t>
            </a:r>
            <a:endParaRPr lang="en-NZ" dirty="0"/>
          </a:p>
          <a:p>
            <a:r>
              <a:rPr lang="en-GB" dirty="0"/>
              <a:t>	God is working his purpose out,</a:t>
            </a:r>
            <a:endParaRPr lang="en-NZ" dirty="0"/>
          </a:p>
          <a:p>
            <a:r>
              <a:rPr lang="en-GB" dirty="0"/>
              <a:t>		and the time is drawing near;</a:t>
            </a:r>
            <a:endParaRPr lang="en-NZ" dirty="0"/>
          </a:p>
          <a:p>
            <a:r>
              <a:rPr lang="en-GB" dirty="0"/>
              <a:t>	nearer and nearer draws the time,</a:t>
            </a:r>
            <a:endParaRPr lang="en-NZ" dirty="0"/>
          </a:p>
          <a:p>
            <a:r>
              <a:rPr lang="en-GB" dirty="0"/>
              <a:t>		the time that shall surely be,</a:t>
            </a:r>
            <a:endParaRPr lang="en-NZ" dirty="0"/>
          </a:p>
          <a:p>
            <a:r>
              <a:rPr lang="en-GB" dirty="0"/>
              <a:t>	when the earth shall be filled</a:t>
            </a:r>
            <a:endParaRPr lang="en-NZ" dirty="0"/>
          </a:p>
          <a:p>
            <a:r>
              <a:rPr lang="en-GB" dirty="0"/>
              <a:t>		with the glory of God</a:t>
            </a:r>
            <a:endParaRPr lang="en-NZ" dirty="0"/>
          </a:p>
          <a:p>
            <a:r>
              <a:rPr lang="en-GB" dirty="0"/>
              <a:t>		as the waters cover the sea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413]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From utmost east to utmost west,</a:t>
            </a:r>
            <a:endParaRPr lang="en-NZ" dirty="0"/>
          </a:p>
          <a:p>
            <a:r>
              <a:rPr lang="en-GB" dirty="0"/>
              <a:t>		</a:t>
            </a:r>
            <a:r>
              <a:rPr lang="en-GB" dirty="0" err="1"/>
              <a:t>where’er</a:t>
            </a:r>
            <a:r>
              <a:rPr lang="en-GB" dirty="0"/>
              <a:t> man’s foot has trod,</a:t>
            </a:r>
            <a:endParaRPr lang="en-NZ" dirty="0"/>
          </a:p>
          <a:p>
            <a:r>
              <a:rPr lang="en-GB" dirty="0"/>
              <a:t>	by the mouth of many messengers</a:t>
            </a:r>
            <a:endParaRPr lang="en-NZ" dirty="0"/>
          </a:p>
          <a:p>
            <a:r>
              <a:rPr lang="en-GB" dirty="0"/>
              <a:t>		goes forth the voice of God:</a:t>
            </a:r>
            <a:endParaRPr lang="en-NZ" dirty="0"/>
          </a:p>
          <a:p>
            <a:r>
              <a:rPr lang="en-GB" dirty="0"/>
              <a:t>	Give ear to me, ye continents,</a:t>
            </a:r>
            <a:endParaRPr lang="en-NZ" dirty="0"/>
          </a:p>
          <a:p>
            <a:r>
              <a:rPr lang="en-GB" dirty="0"/>
              <a:t>		ye isles, give ear to me,</a:t>
            </a:r>
            <a:endParaRPr lang="en-NZ" dirty="0"/>
          </a:p>
          <a:p>
            <a:r>
              <a:rPr lang="en-GB" dirty="0"/>
              <a:t>	that the earth may be filled</a:t>
            </a:r>
            <a:endParaRPr lang="en-NZ" dirty="0"/>
          </a:p>
          <a:p>
            <a:r>
              <a:rPr lang="en-GB" dirty="0"/>
              <a:t>		with the glory of God</a:t>
            </a:r>
            <a:endParaRPr lang="en-NZ" dirty="0"/>
          </a:p>
          <a:p>
            <a:r>
              <a:rPr lang="en-GB" dirty="0"/>
              <a:t>		as the waters cover the sea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March we forth in the strength of God,</a:t>
            </a:r>
            <a:endParaRPr lang="en-NZ" dirty="0"/>
          </a:p>
          <a:p>
            <a:r>
              <a:rPr lang="en-GB" dirty="0"/>
              <a:t>		with the banner of Christ unfurled,</a:t>
            </a:r>
            <a:endParaRPr lang="en-NZ" dirty="0"/>
          </a:p>
          <a:p>
            <a:r>
              <a:rPr lang="en-GB" dirty="0"/>
              <a:t>	that the light of the glorious gospel of truth</a:t>
            </a:r>
            <a:endParaRPr lang="en-NZ" dirty="0"/>
          </a:p>
          <a:p>
            <a:r>
              <a:rPr lang="en-GB" dirty="0"/>
              <a:t>		may shine throughout the world;</a:t>
            </a:r>
            <a:endParaRPr lang="en-NZ" dirty="0"/>
          </a:p>
          <a:p>
            <a:r>
              <a:rPr lang="en-GB" dirty="0"/>
              <a:t>	fight we the fight with sorrow and sin</a:t>
            </a:r>
            <a:endParaRPr lang="en-NZ" dirty="0"/>
          </a:p>
          <a:p>
            <a:r>
              <a:rPr lang="en-GB" dirty="0"/>
              <a:t>		to set their captives free,</a:t>
            </a:r>
            <a:endParaRPr lang="en-NZ" dirty="0"/>
          </a:p>
          <a:p>
            <a:r>
              <a:rPr lang="en-GB" dirty="0"/>
              <a:t>	that the earth may be filled</a:t>
            </a:r>
            <a:endParaRPr lang="en-NZ" dirty="0"/>
          </a:p>
          <a:p>
            <a:r>
              <a:rPr lang="en-GB" dirty="0"/>
              <a:t>		with the glory of God</a:t>
            </a:r>
            <a:endParaRPr lang="en-NZ" dirty="0"/>
          </a:p>
          <a:p>
            <a:r>
              <a:rPr lang="en-GB" dirty="0"/>
              <a:t>		as the waters cover the sea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106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All we can do is nothing worth</a:t>
            </a:r>
            <a:endParaRPr lang="en-NZ" dirty="0"/>
          </a:p>
          <a:p>
            <a:r>
              <a:rPr lang="en-GB" dirty="0"/>
              <a:t>		unless God blesses the deed;</a:t>
            </a:r>
            <a:endParaRPr lang="en-NZ" dirty="0"/>
          </a:p>
          <a:p>
            <a:r>
              <a:rPr lang="en-GB" dirty="0"/>
              <a:t>	vainly we hope for the harvest-tide</a:t>
            </a:r>
            <a:endParaRPr lang="en-NZ" dirty="0"/>
          </a:p>
          <a:p>
            <a:r>
              <a:rPr lang="en-GB" dirty="0"/>
              <a:t>		till God gives life to the seed;</a:t>
            </a:r>
            <a:endParaRPr lang="en-NZ" dirty="0"/>
          </a:p>
          <a:p>
            <a:r>
              <a:rPr lang="en-GB" dirty="0"/>
              <a:t>	yet nearer and nearer draws the time,</a:t>
            </a:r>
            <a:endParaRPr lang="en-NZ" dirty="0"/>
          </a:p>
          <a:p>
            <a:r>
              <a:rPr lang="en-GB" dirty="0"/>
              <a:t>		the time that shall surely be,</a:t>
            </a:r>
            <a:endParaRPr lang="en-NZ" dirty="0"/>
          </a:p>
          <a:p>
            <a:r>
              <a:rPr lang="en-GB" dirty="0"/>
              <a:t>	when the earth shall be filled</a:t>
            </a:r>
            <a:endParaRPr lang="en-NZ" dirty="0"/>
          </a:p>
          <a:p>
            <a:r>
              <a:rPr lang="en-GB" dirty="0"/>
              <a:t>		with the glory of God</a:t>
            </a:r>
            <a:endParaRPr lang="en-NZ" dirty="0"/>
          </a:p>
          <a:p>
            <a:r>
              <a:rPr lang="en-GB" dirty="0"/>
              <a:t>		as the waters cover the sea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413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Arthur C. </a:t>
            </a:r>
            <a:r>
              <a:rPr lang="en-GB" sz="1000" dirty="0" err="1"/>
              <a:t>Ainger</a:t>
            </a:r>
            <a:r>
              <a:rPr lang="en-GB" sz="1000" dirty="0"/>
              <a:t>, 1894</a:t>
            </a:r>
            <a:endParaRPr lang="en-NZ" sz="1000" dirty="0"/>
          </a:p>
          <a:p>
            <a:pPr algn="r"/>
            <a:r>
              <a:rPr lang="en-GB" sz="1000" dirty="0"/>
              <a:t>Tune: Millicent D. </a:t>
            </a:r>
            <a:r>
              <a:rPr lang="en-GB" sz="1000" dirty="0" err="1"/>
              <a:t>Kingham</a:t>
            </a:r>
            <a:r>
              <a:rPr lang="en-GB" sz="1000" dirty="0"/>
              <a:t>, 1894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36</Words>
  <Application>Microsoft Office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2014-03-05T01:51:56Z</dcterms:created>
  <dcterms:modified xsi:type="dcterms:W3CDTF">2014-03-05T01:53:10Z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