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D765CC-EC16-4FF4-9FE8-B702A73864EA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B11D8E-465D-4298-A60C-F395B5DD1A5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052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32A4B1F-30FD-4251-9CD4-5441F271EE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19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F37404-5E7B-40F5-B524-10960B5B40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656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0BCEF4-7841-4AC6-A1FD-5AD3645C53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188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8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6899B1-FF38-4D76-8DE5-BB7C7E046A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94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096412-27AE-4892-9F02-0CBDD8D462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020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183EB6-EDC5-48C9-9F6F-AD511C8F0B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605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E930CB-7042-4BE0-A80E-A867B684D5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20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116998-0C72-4A1C-8BB5-BAA3C63031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634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B5A28D-16AD-44DE-B825-EC65F34443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607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CCFAC5-0EE2-4CED-83AD-9DE57AAE31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517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Jesus, with thy church abide;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be her Saviour, Lord, and Guide,</a:t>
            </a:r>
            <a:endParaRPr lang="en-NZ" dirty="0"/>
          </a:p>
          <a:p>
            <a:r>
              <a:rPr lang="en-GB" dirty="0"/>
              <a:t>	while on earth her faith is tried:</a:t>
            </a:r>
            <a:endParaRPr lang="en-NZ" dirty="0"/>
          </a:p>
          <a:p>
            <a:r>
              <a:rPr lang="en-GB" dirty="0"/>
              <a:t>		we beseech thee, hear us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Keep her life and doctrine pure;</a:t>
            </a:r>
            <a:endParaRPr lang="en-NZ" dirty="0"/>
          </a:p>
          <a:p>
            <a:r>
              <a:rPr lang="en-GB" dirty="0"/>
              <a:t>	grant her patience to endure,</a:t>
            </a:r>
            <a:endParaRPr lang="en-NZ" dirty="0"/>
          </a:p>
          <a:p>
            <a:r>
              <a:rPr lang="en-GB" dirty="0"/>
              <a:t>	trusting in thy promise sure:</a:t>
            </a:r>
            <a:endParaRPr lang="en-NZ" dirty="0"/>
          </a:p>
          <a:p>
            <a:r>
              <a:rPr lang="en-GB" dirty="0"/>
              <a:t>		we beseech thee, hear us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she guide the poor and blind,</a:t>
            </a:r>
            <a:endParaRPr lang="en-NZ" dirty="0"/>
          </a:p>
          <a:p>
            <a:r>
              <a:rPr lang="en-GB" dirty="0"/>
              <a:t>	seek the lost until she find,</a:t>
            </a:r>
            <a:endParaRPr lang="en-NZ" dirty="0"/>
          </a:p>
          <a:p>
            <a:r>
              <a:rPr lang="en-GB" dirty="0"/>
              <a:t>	and the </a:t>
            </a:r>
            <a:r>
              <a:rPr lang="en-GB" dirty="0" err="1"/>
              <a:t>brokenhearted</a:t>
            </a:r>
            <a:r>
              <a:rPr lang="en-GB" dirty="0"/>
              <a:t> bind:</a:t>
            </a:r>
            <a:endParaRPr lang="en-NZ" dirty="0"/>
          </a:p>
          <a:p>
            <a:r>
              <a:rPr lang="en-GB" dirty="0"/>
              <a:t>		we beseech thee, hear us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85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her lamp of truth be bright;</a:t>
            </a:r>
            <a:endParaRPr lang="en-NZ" dirty="0"/>
          </a:p>
          <a:p>
            <a:r>
              <a:rPr lang="en-GB" dirty="0"/>
              <a:t>	bid her bear aloft its light</a:t>
            </a:r>
            <a:endParaRPr lang="en-NZ" dirty="0"/>
          </a:p>
          <a:p>
            <a:r>
              <a:rPr lang="en-GB" dirty="0"/>
              <a:t>	through the realms of pagan night:</a:t>
            </a:r>
            <a:endParaRPr lang="en-NZ" dirty="0"/>
          </a:p>
          <a:p>
            <a:r>
              <a:rPr lang="en-GB" dirty="0"/>
              <a:t>		we beseech thee, hear us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189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her voice be ever clear,</a:t>
            </a:r>
            <a:endParaRPr lang="en-NZ" dirty="0"/>
          </a:p>
          <a:p>
            <a:r>
              <a:rPr lang="en-GB" dirty="0"/>
              <a:t>	warning of a judgment near,</a:t>
            </a:r>
            <a:endParaRPr lang="en-NZ" dirty="0"/>
          </a:p>
          <a:p>
            <a:r>
              <a:rPr lang="en-GB" dirty="0"/>
              <a:t>	telling of a Saviour dear:</a:t>
            </a:r>
            <a:endParaRPr lang="en-NZ" dirty="0"/>
          </a:p>
          <a:p>
            <a:r>
              <a:rPr lang="en-GB" dirty="0"/>
              <a:t>		we beseech thee, hear us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872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she holy triumphs win,</a:t>
            </a:r>
            <a:endParaRPr lang="en-NZ" dirty="0"/>
          </a:p>
          <a:p>
            <a:r>
              <a:rPr lang="en-GB" dirty="0"/>
              <a:t>	overthrow the hosts of sin,</a:t>
            </a:r>
            <a:endParaRPr lang="en-NZ" dirty="0"/>
          </a:p>
          <a:p>
            <a:r>
              <a:rPr lang="en-GB" dirty="0"/>
              <a:t>	gather all the nations in:</a:t>
            </a:r>
            <a:endParaRPr lang="en-NZ" dirty="0"/>
          </a:p>
          <a:p>
            <a:r>
              <a:rPr lang="en-GB" dirty="0"/>
              <a:t>		we beseech thee, hear us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Benson Pollock, 1871, alt.</a:t>
            </a:r>
            <a:endParaRPr lang="en-NZ" sz="1000" dirty="0"/>
          </a:p>
          <a:p>
            <a:pPr algn="r"/>
            <a:r>
              <a:rPr lang="en-GB" sz="1000" dirty="0"/>
              <a:t>Tune: John H. Gower, 1891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2014-03-05T01:53:17Z</dcterms:created>
  <dcterms:modified xsi:type="dcterms:W3CDTF">2014-03-05T01:54:43Z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