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C7BBA79-388B-4BFA-B5AA-F004D8802AA6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1059BC-1352-47B0-8C62-78FBE5573BC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051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562F914-1122-47CC-8003-AEACD55FEA4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0585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4555A1-59F2-4864-9939-96AC8F7FA4D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9356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1D44CBF-C33B-4622-BF53-8AD75029E10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0736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5998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3CBBB0-5396-4322-BE5A-25AB9058386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4417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C528A50-906A-4FF4-B414-797A31A86E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9171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49760B9-1BE3-4279-8ECE-9E9DF9E00EF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3128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5F8966-7116-4F18-9C19-BA5A79FD6F3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821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42D0BC-3A33-48EC-B652-1C27815B530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5767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24488F-54B2-466F-AD42-68A71B8DAB3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5656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7BF9BF4-95C9-450D-BF88-A32A28F2876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25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Lord, as the day begins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lift up our hearts in praise;</a:t>
            </a:r>
            <a:endParaRPr lang="en-NZ" dirty="0"/>
          </a:p>
          <a:p>
            <a:r>
              <a:rPr lang="en-GB" dirty="0"/>
              <a:t>		take from us all our sins,</a:t>
            </a:r>
            <a:endParaRPr lang="en-NZ" dirty="0"/>
          </a:p>
          <a:p>
            <a:r>
              <a:rPr lang="en-GB" dirty="0"/>
              <a:t>		guard us in all our ways:</a:t>
            </a:r>
            <a:endParaRPr lang="en-NZ" dirty="0"/>
          </a:p>
          <a:p>
            <a:r>
              <a:rPr lang="en-GB" dirty="0"/>
              <a:t>	our </a:t>
            </a:r>
            <a:r>
              <a:rPr lang="en-GB" dirty="0" err="1"/>
              <a:t>ev’ry</a:t>
            </a:r>
            <a:r>
              <a:rPr lang="en-GB" dirty="0"/>
              <a:t> step direct and guide</a:t>
            </a:r>
            <a:endParaRPr lang="en-NZ" dirty="0"/>
          </a:p>
          <a:p>
            <a:r>
              <a:rPr lang="en-GB" dirty="0"/>
              <a:t>		that Christ in all be glorified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415]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Christ be in work and skill,</a:t>
            </a:r>
            <a:endParaRPr lang="en-NZ" dirty="0"/>
          </a:p>
          <a:p>
            <a:r>
              <a:rPr lang="en-GB" dirty="0"/>
              <a:t>		serving each other’s need;</a:t>
            </a:r>
            <a:endParaRPr lang="en-NZ" dirty="0"/>
          </a:p>
          <a:p>
            <a:r>
              <a:rPr lang="en-GB" dirty="0"/>
              <a:t>		Christ be in thought and will,</a:t>
            </a:r>
            <a:endParaRPr lang="en-NZ" dirty="0"/>
          </a:p>
          <a:p>
            <a:r>
              <a:rPr lang="en-GB" dirty="0"/>
              <a:t>		Christ be in word and deed:</a:t>
            </a:r>
            <a:endParaRPr lang="en-NZ" dirty="0"/>
          </a:p>
          <a:p>
            <a:r>
              <a:rPr lang="en-GB" dirty="0"/>
              <a:t>	our minds be set on things above</a:t>
            </a:r>
            <a:endParaRPr lang="en-NZ" dirty="0"/>
          </a:p>
          <a:p>
            <a:r>
              <a:rPr lang="en-GB" dirty="0"/>
              <a:t>		in joy and peace, in faith and love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Grant us the Spirit’s strength,</a:t>
            </a:r>
            <a:endParaRPr lang="en-NZ" dirty="0"/>
          </a:p>
          <a:p>
            <a:r>
              <a:rPr lang="en-GB" dirty="0"/>
              <a:t>		teach us to walk his way;</a:t>
            </a:r>
            <a:endParaRPr lang="en-NZ" dirty="0"/>
          </a:p>
          <a:p>
            <a:r>
              <a:rPr lang="en-GB" dirty="0"/>
              <a:t>		so bring us all at length</a:t>
            </a:r>
            <a:endParaRPr lang="en-NZ" dirty="0"/>
          </a:p>
          <a:p>
            <a:r>
              <a:rPr lang="en-GB" dirty="0"/>
              <a:t>		safe to the close of day:</a:t>
            </a:r>
            <a:endParaRPr lang="en-NZ" dirty="0"/>
          </a:p>
          <a:p>
            <a:r>
              <a:rPr lang="en-GB" dirty="0"/>
              <a:t>	from hour to hour sustain and bless,</a:t>
            </a:r>
            <a:endParaRPr lang="en-NZ" dirty="0"/>
          </a:p>
          <a:p>
            <a:r>
              <a:rPr lang="en-GB" dirty="0"/>
              <a:t>		and let our song be thankfulness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1395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Now as the day begins</a:t>
            </a:r>
            <a:endParaRPr lang="en-NZ" dirty="0"/>
          </a:p>
          <a:p>
            <a:r>
              <a:rPr lang="en-GB" dirty="0"/>
              <a:t>		make it the best of days;</a:t>
            </a:r>
            <a:endParaRPr lang="en-NZ" dirty="0"/>
          </a:p>
          <a:p>
            <a:r>
              <a:rPr lang="en-GB" dirty="0"/>
              <a:t>		take from us all our sins,</a:t>
            </a:r>
            <a:endParaRPr lang="en-NZ" dirty="0"/>
          </a:p>
          <a:p>
            <a:r>
              <a:rPr lang="en-GB" dirty="0"/>
              <a:t>		guard us in all our ways:</a:t>
            </a:r>
            <a:endParaRPr lang="en-NZ" dirty="0"/>
          </a:p>
          <a:p>
            <a:r>
              <a:rPr lang="en-GB" dirty="0"/>
              <a:t>	our </a:t>
            </a:r>
            <a:r>
              <a:rPr lang="en-GB" dirty="0" err="1"/>
              <a:t>ev’ry</a:t>
            </a:r>
            <a:r>
              <a:rPr lang="en-GB" dirty="0"/>
              <a:t> step direct and guide</a:t>
            </a:r>
            <a:endParaRPr lang="en-NZ" dirty="0"/>
          </a:p>
          <a:p>
            <a:r>
              <a:rPr lang="en-GB" dirty="0"/>
              <a:t>		that Christ in all be glorified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29888" y="59038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415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(#455465)</a:t>
            </a:r>
            <a:endParaRPr lang="en-NZ" sz="1000" i="1" dirty="0"/>
          </a:p>
          <a:p>
            <a:pPr algn="r"/>
            <a:r>
              <a:rPr lang="en-GB" sz="1000" dirty="0"/>
              <a:t>Text: Timothy Dudley-Smith, 1980, © Hope Publishing Co., 1984</a:t>
            </a:r>
            <a:endParaRPr lang="en-NZ" sz="1000" dirty="0"/>
          </a:p>
          <a:p>
            <a:pPr algn="r"/>
            <a:r>
              <a:rPr lang="en-GB" sz="1000" dirty="0"/>
              <a:t>Tune: Arthur S. Sullivan, 1874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55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4</cp:revision>
  <cp:lastPrinted>1601-01-01T00:00:00Z</cp:lastPrinted>
  <dcterms:created xsi:type="dcterms:W3CDTF">2014-03-05T01:54:49Z</dcterms:created>
  <dcterms:modified xsi:type="dcterms:W3CDTF">2014-04-03T09:24:49Z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