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410D2D2-FBBD-4B1E-AAEB-D766FA5BFD47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3AF4E-1286-4C58-8BB3-968812527D1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9390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B730925-C9B4-4FC3-A41D-8EE611952F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0533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3E5BFE-C50C-4BB2-940A-3B9BADDDAB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720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38966A-2E4A-4483-81FF-09157B75F4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340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10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F9432C-5537-464F-9883-7475F0EC599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43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3C5C02-48BC-41BE-880E-2DC0DEEC1D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992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401FE5-7F51-4144-8999-0B17633096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87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5A3C82-09CC-4BE1-987A-90E42EA4A5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48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629D81-45E9-44D6-A988-349033CA90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819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040FE5-061E-4FC9-8EDF-79101101FE6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815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0AC516-2A0B-4888-9E1C-1849B32AFD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59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Lord, keep us steadfast in your word;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curb those who by deceit or sword</a:t>
            </a:r>
            <a:endParaRPr lang="en-NZ" dirty="0"/>
          </a:p>
          <a:p>
            <a:r>
              <a:rPr lang="en-GB" dirty="0"/>
              <a:t>	would wrest the kingdom from your Son</a:t>
            </a:r>
            <a:endParaRPr lang="en-NZ" dirty="0"/>
          </a:p>
          <a:p>
            <a:r>
              <a:rPr lang="en-GB" dirty="0"/>
              <a:t>	and bring to naught all he has done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416]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Lord Jesus Christ, your </a:t>
            </a:r>
            <a:r>
              <a:rPr lang="en-GB" dirty="0" err="1"/>
              <a:t>pow’r</a:t>
            </a:r>
            <a:r>
              <a:rPr lang="en-GB" dirty="0"/>
              <a:t> make known,</a:t>
            </a:r>
            <a:endParaRPr lang="en-NZ" dirty="0"/>
          </a:p>
          <a:p>
            <a:r>
              <a:rPr lang="en-GB" dirty="0"/>
              <a:t>	for you are Lord of lords alone;</a:t>
            </a:r>
            <a:endParaRPr lang="en-NZ" dirty="0"/>
          </a:p>
          <a:p>
            <a:r>
              <a:rPr lang="en-GB" dirty="0"/>
              <a:t>	defend your holy church that we</a:t>
            </a:r>
            <a:endParaRPr lang="en-NZ" dirty="0"/>
          </a:p>
          <a:p>
            <a:r>
              <a:rPr lang="en-GB" dirty="0"/>
              <a:t>	may sing your praise triumphantly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O Comforter of priceless worth,</a:t>
            </a:r>
            <a:endParaRPr lang="en-NZ" dirty="0"/>
          </a:p>
          <a:p>
            <a:r>
              <a:rPr lang="en-GB" dirty="0"/>
              <a:t>	send peace and unity on earth;</a:t>
            </a:r>
            <a:endParaRPr lang="en-NZ" dirty="0"/>
          </a:p>
          <a:p>
            <a:r>
              <a:rPr lang="en-GB" dirty="0"/>
              <a:t>	support us in our final strife</a:t>
            </a:r>
            <a:endParaRPr lang="en-NZ" dirty="0"/>
          </a:p>
          <a:p>
            <a:r>
              <a:rPr lang="en-GB" dirty="0"/>
              <a:t>	and lead us out of death to life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416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Martin Luther, 1542; tr. Catherine </a:t>
            </a:r>
            <a:r>
              <a:rPr lang="en-GB" sz="1000" dirty="0" err="1"/>
              <a:t>Winkworth</a:t>
            </a:r>
            <a:r>
              <a:rPr lang="en-GB" sz="1000" dirty="0"/>
              <a:t>, 1863, alt.</a:t>
            </a:r>
            <a:endParaRPr lang="en-NZ" sz="1000" dirty="0"/>
          </a:p>
          <a:p>
            <a:pPr algn="r"/>
            <a:r>
              <a:rPr lang="en-GB" sz="1000" dirty="0"/>
              <a:t>Tune: J. Klug’s </a:t>
            </a:r>
            <a:r>
              <a:rPr lang="en-GB" sz="1000" i="1" dirty="0" err="1"/>
              <a:t>Geistliche</a:t>
            </a:r>
            <a:r>
              <a:rPr lang="en-GB" sz="1000" i="1" dirty="0"/>
              <a:t> Lieder</a:t>
            </a:r>
            <a:r>
              <a:rPr lang="en-GB" sz="1000" dirty="0"/>
              <a:t>, 1543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2014-03-05T01:58:50Z</dcterms:created>
  <dcterms:modified xsi:type="dcterms:W3CDTF">2014-03-05T01:59:44Z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