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9B63427-1BB9-4E3F-9AED-FAFA41BCC9B0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B5F143-4365-469A-B44E-6D318AC2B45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154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54E4E1C-48B4-4FC8-850A-447FB9216B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197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199B59-CB6C-4B8B-9AA6-289A2AD28D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615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038FC8-2770-4196-953F-53D564ED31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948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739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475544-5619-402A-9702-9685D19DB7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101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4A8270-CBAB-4883-84EB-C37BBBA6B9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68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EC032F-9B59-4AA7-855F-FB9D8B9AD7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341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DD2E0B-D0FD-4B60-A09B-F00ED238E5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410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C91177-C575-4C29-BE34-124025251A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774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BFDFB4-1D43-44C5-885E-39527D04E7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108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A13A4C-AB41-4428-9316-1B739C21EB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71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God, you give to all mankind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 searching heart and questing mind;</a:t>
            </a:r>
            <a:endParaRPr lang="en-NZ" dirty="0"/>
          </a:p>
          <a:p>
            <a:r>
              <a:rPr lang="en-GB" dirty="0"/>
              <a:t>	grant us to find your truth and laws,</a:t>
            </a:r>
            <a:endParaRPr lang="en-NZ" dirty="0"/>
          </a:p>
          <a:p>
            <a:r>
              <a:rPr lang="en-GB" dirty="0"/>
              <a:t>		and wisdom to perceive their cause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all our learning give us grace</a:t>
            </a:r>
            <a:endParaRPr lang="en-NZ" dirty="0"/>
          </a:p>
          <a:p>
            <a:r>
              <a:rPr lang="en-GB" dirty="0"/>
              <a:t>		to bow ourselves before your face;</a:t>
            </a:r>
            <a:endParaRPr lang="en-NZ" dirty="0"/>
          </a:p>
          <a:p>
            <a:r>
              <a:rPr lang="en-GB" dirty="0"/>
              <a:t>	as knowledge grows, Lord, keep us free</a:t>
            </a:r>
            <a:endParaRPr lang="en-NZ" dirty="0"/>
          </a:p>
          <a:p>
            <a:r>
              <a:rPr lang="en-GB" dirty="0"/>
              <a:t>		from self-destructive vanity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Sometimes we think we understand</a:t>
            </a:r>
            <a:endParaRPr lang="en-NZ" dirty="0"/>
          </a:p>
          <a:p>
            <a:r>
              <a:rPr lang="en-GB" dirty="0"/>
              <a:t>		all workings of your mighty hand;</a:t>
            </a:r>
            <a:endParaRPr lang="en-NZ" dirty="0"/>
          </a:p>
          <a:p>
            <a:r>
              <a:rPr lang="en-GB" dirty="0"/>
              <a:t>	then through your Son help us to know</a:t>
            </a:r>
            <a:endParaRPr lang="en-NZ" dirty="0"/>
          </a:p>
          <a:p>
            <a:r>
              <a:rPr lang="en-GB" dirty="0"/>
              <a:t>		those truths which you alone can show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33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Teach us to joy in things revealed,</a:t>
            </a:r>
            <a:endParaRPr lang="en-NZ" dirty="0"/>
          </a:p>
          <a:p>
            <a:r>
              <a:rPr lang="en-GB" dirty="0"/>
              <a:t>		to search with care all yet concealed,</a:t>
            </a:r>
            <a:endParaRPr lang="en-NZ" dirty="0"/>
          </a:p>
          <a:p>
            <a:r>
              <a:rPr lang="en-GB" dirty="0"/>
              <a:t>	as through Christ’s light your truth we find</a:t>
            </a:r>
            <a:endParaRPr lang="en-NZ" dirty="0"/>
          </a:p>
          <a:p>
            <a:r>
              <a:rPr lang="en-GB" dirty="0"/>
              <a:t>		and worship you with heart and mind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417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Edward J. Burns, b. 1938, © Edward J. Burns</a:t>
            </a:r>
            <a:endParaRPr lang="en-NZ" sz="1000" dirty="0"/>
          </a:p>
          <a:p>
            <a:pPr algn="r"/>
            <a:r>
              <a:rPr lang="en-GB" sz="1000" dirty="0"/>
              <a:t>Tune: Thomas </a:t>
            </a:r>
            <a:r>
              <a:rPr lang="en-GB" sz="1000" dirty="0" err="1"/>
              <a:t>Tallis</a:t>
            </a:r>
            <a:r>
              <a:rPr lang="en-GB" sz="1000" dirty="0"/>
              <a:t>, c. 1561, arr.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60</TotalTime>
  <Words>48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2014-03-05T02:01:41Z</dcterms:created>
  <dcterms:modified xsi:type="dcterms:W3CDTF">2014-03-05T03:01:53Z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