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DAE7C1-3E74-4AF8-9B54-C9301B5E47E5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DFFD1E-6403-4054-86E7-B680FFEE193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830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67BD8C2-C8C1-4B15-92ED-C631DBE608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387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67785-B3F2-416D-A099-FB77BE96E3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00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6EC087-E79E-4053-81E3-7F06042258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567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72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95ED50-1B09-4FB1-9F0F-73B2BEE846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637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285412-7BA1-49EE-9C16-6FAF4CB1D1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224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969BC1-1083-44F6-814E-A19BB6E6E7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028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BB931B-74BD-49C7-B59F-EC4F60D5A7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556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137283-92E9-4C33-B3AD-FC31A53C22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159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359A92-8A4C-49A9-AF36-5BC13FD024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90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8DE7F1-3900-44B9-91F0-2DD367E0DA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168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God of </a:t>
            </a:r>
            <a:r>
              <a:rPr lang="en-GB" b="1" dirty="0" err="1">
                <a:solidFill>
                  <a:srgbClr val="FFFF00"/>
                </a:solidFill>
              </a:rPr>
              <a:t>ev’ry</a:t>
            </a:r>
            <a:r>
              <a:rPr lang="en-GB" b="1" dirty="0">
                <a:solidFill>
                  <a:srgbClr val="FFFF00"/>
                </a:solidFill>
              </a:rPr>
              <a:t> nation,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of </a:t>
            </a:r>
            <a:r>
              <a:rPr lang="en-GB" dirty="0" err="1"/>
              <a:t>ev’ry</a:t>
            </a:r>
            <a:r>
              <a:rPr lang="en-GB" dirty="0"/>
              <a:t> race and land,</a:t>
            </a:r>
            <a:endParaRPr lang="en-NZ" dirty="0"/>
          </a:p>
          <a:p>
            <a:r>
              <a:rPr lang="en-GB" dirty="0"/>
              <a:t>	redeem the whole creation</a:t>
            </a:r>
            <a:endParaRPr lang="en-NZ" dirty="0"/>
          </a:p>
          <a:p>
            <a:r>
              <a:rPr lang="en-GB" dirty="0"/>
              <a:t>		with your almighty hand.</a:t>
            </a:r>
            <a:endParaRPr lang="en-NZ" dirty="0"/>
          </a:p>
          <a:p>
            <a:r>
              <a:rPr lang="en-GB" dirty="0"/>
              <a:t>	Where hate and fear divide us</a:t>
            </a:r>
            <a:endParaRPr lang="en-NZ" dirty="0"/>
          </a:p>
          <a:p>
            <a:r>
              <a:rPr lang="en-GB" dirty="0"/>
              <a:t>		and bitter threats are hurled,</a:t>
            </a:r>
            <a:endParaRPr lang="en-NZ" dirty="0"/>
          </a:p>
          <a:p>
            <a:r>
              <a:rPr lang="en-GB" dirty="0"/>
              <a:t>	in love and mercy guide us,</a:t>
            </a:r>
            <a:endParaRPr lang="en-NZ" dirty="0"/>
          </a:p>
          <a:p>
            <a:r>
              <a:rPr lang="en-GB" dirty="0"/>
              <a:t>		and heal our strife-torn world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search for wealth and power</a:t>
            </a:r>
            <a:endParaRPr lang="en-NZ" dirty="0"/>
          </a:p>
          <a:p>
            <a:r>
              <a:rPr lang="en-GB" dirty="0"/>
              <a:t>		and scorn of truth and right,</a:t>
            </a:r>
            <a:endParaRPr lang="en-NZ" dirty="0"/>
          </a:p>
          <a:p>
            <a:r>
              <a:rPr lang="en-GB" dirty="0"/>
              <a:t>	from trust in bombs that shower</a:t>
            </a:r>
            <a:endParaRPr lang="en-NZ" dirty="0"/>
          </a:p>
          <a:p>
            <a:r>
              <a:rPr lang="en-GB" dirty="0"/>
              <a:t>		destruction through the night,</a:t>
            </a:r>
            <a:endParaRPr lang="en-NZ" dirty="0"/>
          </a:p>
          <a:p>
            <a:r>
              <a:rPr lang="en-GB" dirty="0"/>
              <a:t>	from pride of race and nation</a:t>
            </a:r>
            <a:endParaRPr lang="en-NZ" dirty="0"/>
          </a:p>
          <a:p>
            <a:r>
              <a:rPr lang="en-GB" dirty="0"/>
              <a:t>		and blindness to your way,</a:t>
            </a:r>
            <a:endParaRPr lang="en-NZ" dirty="0"/>
          </a:p>
          <a:p>
            <a:r>
              <a:rPr lang="en-GB" dirty="0"/>
              <a:t>	deliver </a:t>
            </a:r>
            <a:r>
              <a:rPr lang="en-GB" dirty="0" err="1"/>
              <a:t>ev’ry</a:t>
            </a:r>
            <a:r>
              <a:rPr lang="en-GB" dirty="0"/>
              <a:t> nation,</a:t>
            </a:r>
            <a:endParaRPr lang="en-NZ" dirty="0"/>
          </a:p>
          <a:p>
            <a:r>
              <a:rPr lang="en-GB" dirty="0"/>
              <a:t>		eternal God, we pray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strengthen all who labour</a:t>
            </a:r>
            <a:endParaRPr lang="en-NZ" dirty="0"/>
          </a:p>
          <a:p>
            <a:r>
              <a:rPr lang="en-GB" dirty="0"/>
              <a:t>		that we may find release</a:t>
            </a:r>
            <a:endParaRPr lang="en-NZ" dirty="0"/>
          </a:p>
          <a:p>
            <a:r>
              <a:rPr lang="en-GB" dirty="0"/>
              <a:t>	from fear of rattling sabre,</a:t>
            </a:r>
            <a:endParaRPr lang="en-NZ" dirty="0"/>
          </a:p>
          <a:p>
            <a:r>
              <a:rPr lang="en-GB" dirty="0"/>
              <a:t>		from dread of war’s increase.</a:t>
            </a:r>
            <a:endParaRPr lang="en-NZ" dirty="0"/>
          </a:p>
          <a:p>
            <a:r>
              <a:rPr lang="en-GB" dirty="0"/>
              <a:t>	When hope and courage falter,</a:t>
            </a:r>
            <a:endParaRPr lang="en-NZ" dirty="0"/>
          </a:p>
          <a:p>
            <a:r>
              <a:rPr lang="en-GB" dirty="0"/>
              <a:t>		Lord, let your voice be heard;</a:t>
            </a:r>
            <a:endParaRPr lang="en-NZ" dirty="0"/>
          </a:p>
          <a:p>
            <a:r>
              <a:rPr lang="en-GB" dirty="0"/>
              <a:t>	with faith that none can alter,</a:t>
            </a:r>
            <a:endParaRPr lang="en-NZ" dirty="0"/>
          </a:p>
          <a:p>
            <a:r>
              <a:rPr lang="en-GB" dirty="0"/>
              <a:t>		your servants undergird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08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Keep bright in us the vision</a:t>
            </a:r>
            <a:endParaRPr lang="en-NZ" dirty="0"/>
          </a:p>
          <a:p>
            <a:r>
              <a:rPr lang="en-GB" dirty="0"/>
              <a:t>		of days when war will cease,</a:t>
            </a:r>
            <a:endParaRPr lang="en-NZ" dirty="0"/>
          </a:p>
          <a:p>
            <a:r>
              <a:rPr lang="en-GB" dirty="0"/>
              <a:t>	when hatred and division</a:t>
            </a:r>
            <a:endParaRPr lang="en-NZ" dirty="0"/>
          </a:p>
          <a:p>
            <a:r>
              <a:rPr lang="en-GB" dirty="0"/>
              <a:t>		give way to love and peace,</a:t>
            </a:r>
            <a:endParaRPr lang="en-NZ" dirty="0"/>
          </a:p>
          <a:p>
            <a:r>
              <a:rPr lang="en-GB" dirty="0"/>
              <a:t>	till dawns the morning glorious</a:t>
            </a:r>
            <a:endParaRPr lang="en-NZ" dirty="0"/>
          </a:p>
          <a:p>
            <a:r>
              <a:rPr lang="en-GB" dirty="0"/>
              <a:t>		when truth and justice reign,</a:t>
            </a:r>
            <a:endParaRPr lang="en-NZ" dirty="0"/>
          </a:p>
          <a:p>
            <a:r>
              <a:rPr lang="en-GB" dirty="0"/>
              <a:t>	and Christ shall rule victorious</a:t>
            </a:r>
            <a:endParaRPr lang="en-NZ" dirty="0"/>
          </a:p>
          <a:p>
            <a:r>
              <a:rPr lang="en-GB" dirty="0"/>
              <a:t>		o’er all the world’s domain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(#178553)</a:t>
            </a:r>
            <a:endParaRPr lang="en-NZ" sz="1000" i="1" dirty="0"/>
          </a:p>
          <a:p>
            <a:pPr algn="r"/>
            <a:r>
              <a:rPr lang="en-GB" sz="1000" dirty="0"/>
              <a:t>Text: William W. Reid, Jr., 1958, alt.,</a:t>
            </a:r>
            <a:br>
              <a:rPr lang="en-GB" sz="1000" dirty="0"/>
            </a:br>
            <a:r>
              <a:rPr lang="en-GB" sz="1000" dirty="0"/>
              <a:t>© The Hymn Society (admin. Hope Publishing Co.), 1958, </a:t>
            </a:r>
            <a:r>
              <a:rPr lang="en-GB" sz="1000" dirty="0" err="1"/>
              <a:t>ren</a:t>
            </a:r>
            <a:r>
              <a:rPr lang="en-GB" sz="1000" dirty="0"/>
              <a:t>. 1986</a:t>
            </a:r>
            <a:endParaRPr lang="en-NZ" sz="1000" dirty="0"/>
          </a:p>
          <a:p>
            <a:pPr algn="r"/>
            <a:r>
              <a:rPr lang="en-GB" sz="1000" dirty="0"/>
              <a:t>Tune: Welsh hymn melody, 1865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2014-03-05T07:03:47Z</dcterms:created>
  <dcterms:modified xsi:type="dcterms:W3CDTF">2014-04-03T09:24:59Z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