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364A0D2-48FB-46CD-A3D6-381203D4EF67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7B946B-AE58-4988-8262-BA6BA2FC0C2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791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705FB21-D693-40A4-947A-68B2F6BBCB4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8287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127345-4765-4F24-BC97-9B0049B7A0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2861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2C5C36-9A1E-447E-892F-FF78165EA4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1651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015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A30781-615B-4951-A89D-C21025B389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9710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D1F789-751F-4D74-8F51-AE124588C8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643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EB36FF-B5E6-41B7-8196-BC5FDF8A78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39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A616A5-FB63-4C39-BA1F-49E5A2C7BF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162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976EAA-829A-494C-817F-94B81B78A1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8968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A5BE1F-1578-4589-A33D-36EB869F86C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456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563CF4-4114-4A91-A821-2A601A8102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302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Where cross the crowded ways of life,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where sound the cries of race and clan,</a:t>
            </a:r>
            <a:endParaRPr lang="en-NZ" dirty="0"/>
          </a:p>
          <a:p>
            <a:r>
              <a:rPr lang="en-GB" dirty="0"/>
              <a:t>	above the noise of selfish strife,</a:t>
            </a:r>
            <a:endParaRPr lang="en-NZ" dirty="0"/>
          </a:p>
          <a:p>
            <a:r>
              <a:rPr lang="en-GB" dirty="0"/>
              <a:t>		we hear thy voice, O Son of Man!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smtClean="0"/>
              <a:t>we </a:t>
            </a:r>
            <a:r>
              <a:rPr lang="en-GB" dirty="0"/>
              <a:t>hear thy voice, O Son of </a:t>
            </a:r>
            <a:r>
              <a:rPr lang="en-GB" dirty="0" smtClean="0"/>
              <a:t>Man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419]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haunts of wretchedness and need,</a:t>
            </a:r>
            <a:endParaRPr lang="en-NZ" dirty="0"/>
          </a:p>
          <a:p>
            <a:r>
              <a:rPr lang="en-GB" dirty="0"/>
              <a:t>	on shadowed thresholds dark with fears,</a:t>
            </a:r>
            <a:endParaRPr lang="en-NZ" dirty="0"/>
          </a:p>
          <a:p>
            <a:r>
              <a:rPr lang="en-GB" dirty="0"/>
              <a:t>	from paths where hide the lures of greed,</a:t>
            </a:r>
            <a:endParaRPr lang="en-NZ" dirty="0"/>
          </a:p>
          <a:p>
            <a:r>
              <a:rPr lang="en-GB" dirty="0"/>
              <a:t>		we catch the vision of thy tears,</a:t>
            </a:r>
            <a:endParaRPr lang="en-NZ" dirty="0"/>
          </a:p>
          <a:p>
            <a:r>
              <a:rPr lang="en-GB" dirty="0"/>
              <a:t>		we catch the vision of thy tears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cup of water </a:t>
            </a:r>
            <a:r>
              <a:rPr lang="en-GB" dirty="0" err="1"/>
              <a:t>giv’n</a:t>
            </a:r>
            <a:r>
              <a:rPr lang="en-GB" dirty="0"/>
              <a:t> for thee</a:t>
            </a:r>
            <a:endParaRPr lang="en-NZ" dirty="0"/>
          </a:p>
          <a:p>
            <a:r>
              <a:rPr lang="en-GB" dirty="0"/>
              <a:t>	still holds the freshness of thy grace.</a:t>
            </a:r>
            <a:endParaRPr lang="en-NZ" dirty="0"/>
          </a:p>
          <a:p>
            <a:r>
              <a:rPr lang="en-GB" dirty="0"/>
              <a:t>	Help us to serve, that all might see</a:t>
            </a:r>
            <a:endParaRPr lang="en-NZ" dirty="0"/>
          </a:p>
          <a:p>
            <a:r>
              <a:rPr lang="en-GB" dirty="0"/>
              <a:t>		the sweet compassion of thy face,</a:t>
            </a:r>
            <a:endParaRPr lang="en-NZ" dirty="0"/>
          </a:p>
          <a:p>
            <a:r>
              <a:rPr lang="en-GB" dirty="0"/>
              <a:t>		the sweet compassion of thy face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3606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Master, send us in thy name,</a:t>
            </a:r>
            <a:endParaRPr lang="en-NZ" dirty="0"/>
          </a:p>
          <a:p>
            <a:r>
              <a:rPr lang="en-GB" dirty="0"/>
              <a:t>	armed with thy word of truth and grace,</a:t>
            </a:r>
            <a:endParaRPr lang="en-NZ" dirty="0"/>
          </a:p>
          <a:p>
            <a:r>
              <a:rPr lang="en-GB" dirty="0"/>
              <a:t>	to bring new hope to hearts of pain,</a:t>
            </a:r>
            <a:endParaRPr lang="en-NZ" dirty="0"/>
          </a:p>
          <a:p>
            <a:r>
              <a:rPr lang="en-GB" dirty="0"/>
              <a:t>		to shine thy light in each dark place,</a:t>
            </a:r>
            <a:endParaRPr lang="en-NZ" dirty="0"/>
          </a:p>
          <a:p>
            <a:r>
              <a:rPr lang="en-GB" dirty="0"/>
              <a:t>		to shine thy light in each dark place</a:t>
            </a:r>
            <a:r>
              <a:rPr lang="en-GB" dirty="0" smtClean="0"/>
              <a:t>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365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till sons of men shall learn thy love</a:t>
            </a:r>
            <a:endParaRPr lang="en-NZ" dirty="0"/>
          </a:p>
          <a:p>
            <a:r>
              <a:rPr lang="en-GB" dirty="0"/>
              <a:t>	and follow where thy feet have trod:</a:t>
            </a:r>
            <a:endParaRPr lang="en-NZ" dirty="0"/>
          </a:p>
          <a:p>
            <a:r>
              <a:rPr lang="en-GB" dirty="0"/>
              <a:t>	till, glorious from thy </a:t>
            </a:r>
            <a:r>
              <a:rPr lang="en-GB" dirty="0" err="1"/>
              <a:t>heav’n</a:t>
            </a:r>
            <a:r>
              <a:rPr lang="en-GB" dirty="0"/>
              <a:t> above,</a:t>
            </a:r>
            <a:endParaRPr lang="en-NZ" dirty="0"/>
          </a:p>
          <a:p>
            <a:r>
              <a:rPr lang="en-GB" dirty="0"/>
              <a:t>		shall come the city of our God,</a:t>
            </a:r>
            <a:endParaRPr lang="en-NZ" dirty="0"/>
          </a:p>
          <a:p>
            <a:r>
              <a:rPr lang="en-GB" dirty="0"/>
              <a:t>		shall come the city of our God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419</a:t>
            </a:r>
            <a:endParaRPr lang="en-NZ" altLang="en-US" sz="1000" dirty="0"/>
          </a:p>
          <a:p>
            <a:pPr algn="r"/>
            <a:r>
              <a:rPr lang="en-GB" sz="1000" i="1" dirty="0"/>
              <a:t>Projected </a:t>
            </a:r>
            <a:r>
              <a:rPr lang="en-GB" sz="1000" i="1"/>
              <a:t>with </a:t>
            </a:r>
            <a:r>
              <a:rPr lang="en-GB" sz="1000" i="1" smtClean="0"/>
              <a:t>permission</a:t>
            </a:r>
            <a:endParaRPr lang="en-NZ" sz="1000" i="1" dirty="0"/>
          </a:p>
          <a:p>
            <a:pPr algn="r"/>
            <a:r>
              <a:rPr lang="en-GB" sz="1000" dirty="0"/>
              <a:t>Text: Frank M. North, 1905; alt. Julie Kavanagh, © </a:t>
            </a:r>
            <a:r>
              <a:rPr lang="en-GB" sz="1000" i="1" dirty="0"/>
              <a:t>Sing to the Lord</a:t>
            </a:r>
            <a:r>
              <a:rPr lang="en-GB" sz="1000" dirty="0"/>
              <a:t>, 2012</a:t>
            </a:r>
            <a:endParaRPr lang="en-NZ" sz="1000" dirty="0"/>
          </a:p>
          <a:p>
            <a:pPr algn="r"/>
            <a:r>
              <a:rPr lang="en-GB" sz="1000" dirty="0"/>
              <a:t>Tune and descant: Julie Kavanagh, 1998, © </a:t>
            </a:r>
            <a:r>
              <a:rPr lang="en-GB" sz="1000" i="1" dirty="0"/>
              <a:t>Sing to the Lord</a:t>
            </a:r>
            <a:r>
              <a:rPr lang="en-GB" sz="1000" dirty="0"/>
              <a:t>, 2012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60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2014-03-05T07:05:39Z</dcterms:created>
  <dcterms:modified xsi:type="dcterms:W3CDTF">2014-03-23T09:36:56Z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