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4" r:id="rId5"/>
    <p:sldId id="263" r:id="rId6"/>
    <p:sldId id="265" r:id="rId7"/>
    <p:sldId id="261" r:id="rId8"/>
    <p:sldId id="266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8FD21F-59B9-42A8-9598-FB0A713FA314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942DB8-D128-4527-BC93-EA1E1C74A2D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35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1E51812-DD9A-4C5A-8B34-667553458C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874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8B7F46-12CF-4C19-A992-A7D58D2545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989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C3AFB0-9FFC-4B1A-BA9B-E4B813D96C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315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3204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5572ED-8C85-4453-924A-6C3339EC383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546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2D01DE-6CCF-4F72-9765-942F91F645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3100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A7C149-55D2-468F-9AB8-94DBABF300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317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620E23-2069-49E2-80A5-8D7FA25463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687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D60891-72CF-4735-84C9-A6FCCA8235B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737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1DC87A-8D09-46B4-8F56-EC44AA9C80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147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271E67-43F5-4D6E-BBF0-AD17AD641B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754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Onward, Christian soldiers,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marching as to war,</a:t>
            </a:r>
            <a:endParaRPr lang="en-NZ" dirty="0"/>
          </a:p>
          <a:p>
            <a:r>
              <a:rPr lang="en-GB" dirty="0"/>
              <a:t>		with the cross of Jesus</a:t>
            </a:r>
            <a:endParaRPr lang="en-NZ" dirty="0"/>
          </a:p>
          <a:p>
            <a:r>
              <a:rPr lang="en-GB" dirty="0"/>
              <a:t>		going on before;</a:t>
            </a:r>
            <a:endParaRPr lang="en-NZ" dirty="0"/>
          </a:p>
          <a:p>
            <a:r>
              <a:rPr lang="en-GB" dirty="0"/>
              <a:t>	Christ, the royal Master,</a:t>
            </a:r>
            <a:endParaRPr lang="en-NZ" dirty="0"/>
          </a:p>
          <a:p>
            <a:r>
              <a:rPr lang="en-GB" dirty="0"/>
              <a:t>		leads against the foe;</a:t>
            </a:r>
            <a:endParaRPr lang="en-NZ" dirty="0"/>
          </a:p>
          <a:p>
            <a:r>
              <a:rPr lang="en-GB" dirty="0"/>
              <a:t>		forward into battle</a:t>
            </a:r>
            <a:endParaRPr lang="en-NZ" dirty="0"/>
          </a:p>
          <a:p>
            <a:r>
              <a:rPr lang="en-GB" dirty="0"/>
              <a:t>		see his banners go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420]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Onward, Christian soldiers,</a:t>
            </a:r>
            <a:endParaRPr lang="en-NZ" i="1" dirty="0"/>
          </a:p>
          <a:p>
            <a:r>
              <a:rPr lang="en-GB" i="1" dirty="0"/>
              <a:t>		marching as to war,</a:t>
            </a:r>
            <a:endParaRPr lang="en-NZ" i="1" dirty="0"/>
          </a:p>
          <a:p>
            <a:r>
              <a:rPr lang="en-GB" i="1" dirty="0"/>
              <a:t>		with the cross of Jesus</a:t>
            </a:r>
            <a:endParaRPr lang="en-NZ" i="1" dirty="0"/>
          </a:p>
          <a:p>
            <a:r>
              <a:rPr lang="en-GB" i="1" dirty="0"/>
              <a:t>		going on before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Like a mighty army</a:t>
            </a:r>
            <a:endParaRPr lang="en-NZ" dirty="0"/>
          </a:p>
          <a:p>
            <a:r>
              <a:rPr lang="en-GB" dirty="0"/>
              <a:t>		moves the church of God;</a:t>
            </a:r>
            <a:endParaRPr lang="en-NZ" dirty="0"/>
          </a:p>
          <a:p>
            <a:r>
              <a:rPr lang="en-GB" dirty="0"/>
              <a:t>		brothers, we are treading</a:t>
            </a:r>
            <a:endParaRPr lang="en-NZ" dirty="0"/>
          </a:p>
          <a:p>
            <a:r>
              <a:rPr lang="en-GB" dirty="0"/>
              <a:t>		where the saints have trod;</a:t>
            </a:r>
            <a:endParaRPr lang="en-NZ" dirty="0"/>
          </a:p>
          <a:p>
            <a:r>
              <a:rPr lang="en-GB" dirty="0"/>
              <a:t>	we are not divided,</a:t>
            </a:r>
            <a:endParaRPr lang="en-NZ" dirty="0"/>
          </a:p>
          <a:p>
            <a:r>
              <a:rPr lang="en-GB" dirty="0"/>
              <a:t>		all one body we,</a:t>
            </a:r>
            <a:endParaRPr lang="en-NZ" dirty="0"/>
          </a:p>
          <a:p>
            <a:r>
              <a:rPr lang="en-GB" dirty="0"/>
              <a:t>		one in hope and doctrine,</a:t>
            </a:r>
            <a:endParaRPr lang="en-NZ" dirty="0"/>
          </a:p>
          <a:p>
            <a:r>
              <a:rPr lang="en-GB" dirty="0"/>
              <a:t>		one in charity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213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Onward, Christian soldiers,</a:t>
            </a:r>
            <a:endParaRPr lang="en-NZ" i="1" dirty="0"/>
          </a:p>
          <a:p>
            <a:r>
              <a:rPr lang="en-GB" i="1" dirty="0"/>
              <a:t>		marching as to war,</a:t>
            </a:r>
            <a:endParaRPr lang="en-NZ" i="1" dirty="0"/>
          </a:p>
          <a:p>
            <a:r>
              <a:rPr lang="en-GB" i="1" dirty="0"/>
              <a:t>		with the cross of Jesus</a:t>
            </a:r>
            <a:endParaRPr lang="en-NZ" i="1" dirty="0"/>
          </a:p>
          <a:p>
            <a:r>
              <a:rPr lang="en-GB" i="1" dirty="0"/>
              <a:t>		going on before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72453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Crowns and thrones may perish,</a:t>
            </a:r>
            <a:endParaRPr lang="en-NZ" dirty="0"/>
          </a:p>
          <a:p>
            <a:r>
              <a:rPr lang="en-GB" dirty="0"/>
              <a:t>		kingdoms rise and wane,</a:t>
            </a:r>
            <a:endParaRPr lang="en-NZ" dirty="0"/>
          </a:p>
          <a:p>
            <a:r>
              <a:rPr lang="en-GB" dirty="0"/>
              <a:t>		but the church of Jesus</a:t>
            </a:r>
            <a:endParaRPr lang="en-NZ" dirty="0"/>
          </a:p>
          <a:p>
            <a:r>
              <a:rPr lang="en-GB" dirty="0"/>
              <a:t>		constant will remain;</a:t>
            </a:r>
            <a:endParaRPr lang="en-NZ" dirty="0"/>
          </a:p>
          <a:p>
            <a:r>
              <a:rPr lang="en-GB" dirty="0"/>
              <a:t>	gates of hell can never</a:t>
            </a:r>
            <a:endParaRPr lang="en-NZ" dirty="0"/>
          </a:p>
          <a:p>
            <a:r>
              <a:rPr lang="en-GB" dirty="0"/>
              <a:t>		’</a:t>
            </a:r>
            <a:r>
              <a:rPr lang="en-GB" dirty="0" err="1"/>
              <a:t>gainst</a:t>
            </a:r>
            <a:r>
              <a:rPr lang="en-GB" dirty="0"/>
              <a:t> that church prevail;</a:t>
            </a:r>
            <a:endParaRPr lang="en-NZ" dirty="0"/>
          </a:p>
          <a:p>
            <a:r>
              <a:rPr lang="en-GB" dirty="0"/>
              <a:t>		we have Christ’s own promise,</a:t>
            </a:r>
            <a:endParaRPr lang="en-NZ" dirty="0"/>
          </a:p>
          <a:p>
            <a:r>
              <a:rPr lang="en-GB" dirty="0"/>
              <a:t>		and that cannot fail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850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Onward, Christian soldiers,</a:t>
            </a:r>
            <a:endParaRPr lang="en-NZ" i="1" dirty="0"/>
          </a:p>
          <a:p>
            <a:r>
              <a:rPr lang="en-GB" i="1" dirty="0"/>
              <a:t>		marching as to war,</a:t>
            </a:r>
            <a:endParaRPr lang="en-NZ" i="1" dirty="0"/>
          </a:p>
          <a:p>
            <a:r>
              <a:rPr lang="en-GB" i="1" dirty="0"/>
              <a:t>		with the cross of Jesus</a:t>
            </a:r>
            <a:endParaRPr lang="en-NZ" i="1" dirty="0"/>
          </a:p>
          <a:p>
            <a:r>
              <a:rPr lang="en-GB" i="1" dirty="0"/>
              <a:t>		going on before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10882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Onward, then, ye people,</a:t>
            </a:r>
            <a:endParaRPr lang="en-NZ" dirty="0"/>
          </a:p>
          <a:p>
            <a:r>
              <a:rPr lang="en-GB" dirty="0"/>
              <a:t>		join our happy throng,</a:t>
            </a:r>
            <a:endParaRPr lang="en-NZ" dirty="0"/>
          </a:p>
          <a:p>
            <a:r>
              <a:rPr lang="en-GB" dirty="0"/>
              <a:t>		blend with ours your voices</a:t>
            </a:r>
            <a:endParaRPr lang="en-NZ" dirty="0"/>
          </a:p>
          <a:p>
            <a:r>
              <a:rPr lang="en-GB" dirty="0"/>
              <a:t>		in the triumph song:</a:t>
            </a:r>
            <a:endParaRPr lang="en-NZ" dirty="0"/>
          </a:p>
          <a:p>
            <a:r>
              <a:rPr lang="en-GB" dirty="0"/>
              <a:t>	glory, laud and honour</a:t>
            </a:r>
            <a:endParaRPr lang="en-NZ" dirty="0"/>
          </a:p>
          <a:p>
            <a:r>
              <a:rPr lang="en-GB" dirty="0"/>
              <a:t>		unto Christ the King;</a:t>
            </a:r>
            <a:endParaRPr lang="en-NZ" dirty="0"/>
          </a:p>
          <a:p>
            <a:r>
              <a:rPr lang="en-GB" dirty="0"/>
              <a:t>		this through countless ages</a:t>
            </a:r>
            <a:endParaRPr lang="en-NZ" dirty="0"/>
          </a:p>
          <a:p>
            <a:r>
              <a:rPr lang="en-GB" dirty="0"/>
              <a:t>		men and angels sing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Onward, Christian soldiers,</a:t>
            </a:r>
            <a:endParaRPr lang="en-NZ" i="1" dirty="0"/>
          </a:p>
          <a:p>
            <a:r>
              <a:rPr lang="en-GB" i="1" dirty="0"/>
              <a:t>		marching as to war,</a:t>
            </a:r>
            <a:endParaRPr lang="en-NZ" i="1" dirty="0"/>
          </a:p>
          <a:p>
            <a:r>
              <a:rPr lang="en-GB" i="1" dirty="0"/>
              <a:t>		with the cross of Jesus</a:t>
            </a:r>
            <a:endParaRPr lang="en-NZ" i="1" dirty="0"/>
          </a:p>
          <a:p>
            <a:r>
              <a:rPr lang="en-GB" i="1" dirty="0"/>
              <a:t>		going on before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420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Sabine Baring-Gould, 1865</a:t>
            </a:r>
            <a:endParaRPr lang="en-NZ" sz="1000" dirty="0"/>
          </a:p>
          <a:p>
            <a:pPr algn="r"/>
            <a:r>
              <a:rPr lang="en-GB" sz="1000" dirty="0"/>
              <a:t>Tune: Arthur S. Sullivan, 1871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32094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2014-03-05T07:07:35Z</dcterms:created>
  <dcterms:modified xsi:type="dcterms:W3CDTF">2014-03-05T07:09:26Z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