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A23B22D-9D66-4C94-AD61-99408A571B18}" type="datetimeFigureOut">
              <a:rPr lang="en-NZ"/>
              <a:pPr>
                <a:defRPr/>
              </a:pPr>
              <a:t>18/03/2014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772990-F3B9-4C0F-BC4D-D7F5F7427BB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5831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AA0979F-36B8-4AF3-BFB4-6F045CA4C8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6860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B6B87F-1634-423A-B01E-806A1BE089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2767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D1BC8F-C425-4AD0-9EB1-BED7509C0B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364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604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42D329-4131-4668-AE4E-1DC097C52F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7923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5DE60E-F734-4358-BF33-2F005C6B86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654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89B816-16FC-4F16-A315-1F33A49961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670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E99EC8-5798-4C57-BAE4-D8BCB385D2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448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A5C4BA-6977-4C06-99A2-F9B580A243A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1685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46F32A-071D-4CCF-95C8-FF1558B29E7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213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81B887-0146-4034-9E9C-8ABF7BEEE1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478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Stand up, stand up for Jesus,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ye soldiers of the cross;</a:t>
            </a:r>
            <a:endParaRPr lang="en-NZ" dirty="0"/>
          </a:p>
          <a:p>
            <a:r>
              <a:rPr lang="en-GB" dirty="0"/>
              <a:t>		lift high his royal banner,</a:t>
            </a:r>
            <a:endParaRPr lang="en-NZ" dirty="0"/>
          </a:p>
          <a:p>
            <a:r>
              <a:rPr lang="en-GB" dirty="0"/>
              <a:t>		it must not suffer loss.</a:t>
            </a:r>
            <a:endParaRPr lang="en-NZ" dirty="0"/>
          </a:p>
          <a:p>
            <a:r>
              <a:rPr lang="en-GB" dirty="0"/>
              <a:t>	From </a:t>
            </a:r>
            <a:r>
              <a:rPr lang="en-GB" dirty="0" err="1"/>
              <a:t>vict’ry</a:t>
            </a:r>
            <a:r>
              <a:rPr lang="en-GB" dirty="0"/>
              <a:t> unto </a:t>
            </a:r>
            <a:r>
              <a:rPr lang="en-GB" dirty="0" err="1"/>
              <a:t>vict’ry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his army shall he lead,</a:t>
            </a:r>
            <a:endParaRPr lang="en-NZ" dirty="0"/>
          </a:p>
          <a:p>
            <a:r>
              <a:rPr lang="en-GB" dirty="0"/>
              <a:t>		till </a:t>
            </a:r>
            <a:r>
              <a:rPr lang="en-GB" dirty="0" err="1"/>
              <a:t>ev’ry</a:t>
            </a:r>
            <a:r>
              <a:rPr lang="en-GB" dirty="0"/>
              <a:t> foe is vanquished</a:t>
            </a:r>
            <a:endParaRPr lang="en-NZ" dirty="0"/>
          </a:p>
          <a:p>
            <a:r>
              <a:rPr lang="en-GB" dirty="0"/>
              <a:t>		and Christ is Lord indeed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421]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Stand up, stand up for Jesus,</a:t>
            </a:r>
            <a:endParaRPr lang="en-NZ" dirty="0"/>
          </a:p>
          <a:p>
            <a:r>
              <a:rPr lang="en-GB" dirty="0"/>
              <a:t>		the trumpet call obey;</a:t>
            </a:r>
            <a:endParaRPr lang="en-NZ" dirty="0"/>
          </a:p>
          <a:p>
            <a:r>
              <a:rPr lang="en-GB" dirty="0"/>
              <a:t>		forth to the mighty conflict</a:t>
            </a:r>
            <a:endParaRPr lang="en-NZ" dirty="0"/>
          </a:p>
          <a:p>
            <a:r>
              <a:rPr lang="en-GB" dirty="0"/>
              <a:t>		in this his glorious day.</a:t>
            </a:r>
            <a:endParaRPr lang="en-NZ" dirty="0"/>
          </a:p>
          <a:p>
            <a:r>
              <a:rPr lang="en-GB" dirty="0"/>
              <a:t>	Ye that are men now serve him</a:t>
            </a:r>
            <a:endParaRPr lang="en-NZ" dirty="0"/>
          </a:p>
          <a:p>
            <a:r>
              <a:rPr lang="en-GB" dirty="0"/>
              <a:t>		against unnumbered foes;</a:t>
            </a:r>
            <a:endParaRPr lang="en-NZ" dirty="0"/>
          </a:p>
          <a:p>
            <a:r>
              <a:rPr lang="en-GB" dirty="0"/>
              <a:t>		let courage rise with danger,</a:t>
            </a:r>
            <a:endParaRPr lang="en-NZ" dirty="0"/>
          </a:p>
          <a:p>
            <a:r>
              <a:rPr lang="en-GB" dirty="0"/>
              <a:t>		and strength to strength oppose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Stand up, stand up for Jesus,</a:t>
            </a:r>
            <a:endParaRPr lang="en-NZ" dirty="0"/>
          </a:p>
          <a:p>
            <a:r>
              <a:rPr lang="en-GB" dirty="0"/>
              <a:t>		stand in his strength alone;</a:t>
            </a:r>
            <a:endParaRPr lang="en-NZ" dirty="0"/>
          </a:p>
          <a:p>
            <a:r>
              <a:rPr lang="en-GB" dirty="0"/>
              <a:t>		the arm of flesh will fail you,</a:t>
            </a:r>
            <a:endParaRPr lang="en-NZ" dirty="0"/>
          </a:p>
          <a:p>
            <a:r>
              <a:rPr lang="en-GB" dirty="0"/>
              <a:t>		ye dare not trust your own.</a:t>
            </a:r>
            <a:endParaRPr lang="en-NZ" dirty="0"/>
          </a:p>
          <a:p>
            <a:r>
              <a:rPr lang="en-GB" dirty="0"/>
              <a:t>	Put on the gospel armour,</a:t>
            </a:r>
            <a:endParaRPr lang="en-NZ" dirty="0"/>
          </a:p>
          <a:p>
            <a:r>
              <a:rPr lang="en-GB" dirty="0"/>
              <a:t>		each piece put on with prayer;</a:t>
            </a:r>
            <a:endParaRPr lang="en-NZ" dirty="0"/>
          </a:p>
          <a:p>
            <a:r>
              <a:rPr lang="en-GB" dirty="0"/>
              <a:t>		where duty calls, or danger,</a:t>
            </a:r>
            <a:endParaRPr lang="en-NZ" dirty="0"/>
          </a:p>
          <a:p>
            <a:r>
              <a:rPr lang="en-GB" dirty="0"/>
              <a:t>		be never wanting there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4031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Stand up, stand up for Jesus,</a:t>
            </a:r>
            <a:endParaRPr lang="en-NZ" dirty="0"/>
          </a:p>
          <a:p>
            <a:r>
              <a:rPr lang="en-GB" dirty="0"/>
              <a:t>		the strife will not be long;</a:t>
            </a:r>
            <a:endParaRPr lang="en-NZ" dirty="0"/>
          </a:p>
          <a:p>
            <a:r>
              <a:rPr lang="en-GB" dirty="0"/>
              <a:t>		this day the noise of battle,</a:t>
            </a:r>
            <a:endParaRPr lang="en-NZ" dirty="0"/>
          </a:p>
          <a:p>
            <a:r>
              <a:rPr lang="en-GB" dirty="0"/>
              <a:t>		the next the victor’s song.</a:t>
            </a:r>
            <a:endParaRPr lang="en-NZ" dirty="0"/>
          </a:p>
          <a:p>
            <a:r>
              <a:rPr lang="en-GB" dirty="0"/>
              <a:t>	To him that </a:t>
            </a:r>
            <a:r>
              <a:rPr lang="en-GB" dirty="0" err="1"/>
              <a:t>overcometh</a:t>
            </a:r>
            <a:endParaRPr lang="en-NZ" dirty="0"/>
          </a:p>
          <a:p>
            <a:r>
              <a:rPr lang="en-GB" dirty="0"/>
              <a:t>		a crown of life shall be;</a:t>
            </a:r>
            <a:endParaRPr lang="en-NZ" dirty="0"/>
          </a:p>
          <a:p>
            <a:r>
              <a:rPr lang="en-GB" dirty="0"/>
              <a:t>		he with the King of glory</a:t>
            </a:r>
            <a:endParaRPr lang="en-NZ" dirty="0"/>
          </a:p>
          <a:p>
            <a:r>
              <a:rPr lang="en-GB" dirty="0"/>
              <a:t>		shall </a:t>
            </a:r>
            <a:r>
              <a:rPr lang="en-GB"/>
              <a:t>reign </a:t>
            </a:r>
            <a:r>
              <a:rPr lang="en-GB" smtClean="0"/>
              <a:t>eternally.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421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George Duffield, 1858</a:t>
            </a:r>
            <a:endParaRPr lang="en-NZ" sz="1000" dirty="0"/>
          </a:p>
          <a:p>
            <a:pPr algn="r"/>
            <a:r>
              <a:rPr lang="en-GB" sz="1000" dirty="0"/>
              <a:t>Tune: George J. Webb, 1837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34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2014-03-05T07:09:34Z</dcterms:created>
  <dcterms:modified xsi:type="dcterms:W3CDTF">2014-03-18T09:53:13Z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