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EC2BB4-AB9B-428E-BA70-A384A58D5182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710963-CC41-473B-8028-754B893C319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7689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9062BB2-544E-4F10-8E18-8565EA1F23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452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419E0D6-E386-4A24-81C0-C462B64D44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71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B26193-9B90-4701-B357-27ACDDF6CE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84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708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979337-5914-460E-A1E9-11312580401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14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81787E-C2D2-4BDC-A873-B606A50032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39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FE6E36-CE83-4587-B3E8-816AB603F4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22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601025-DEE3-4F5E-85E2-0FDA3A2622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961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9AB1BA-263D-44BF-B092-B695E1CBEF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11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0FF3F1-C1C4-4085-BDD3-A9C88FD9F8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213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FDAA38-6CD5-4F9A-BA6E-6C2AA6AFB4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48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royal bride, give heed,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to my words attend;</a:t>
            </a:r>
            <a:endParaRPr lang="en-NZ" dirty="0"/>
          </a:p>
          <a:p>
            <a:r>
              <a:rPr lang="en-GB" dirty="0"/>
              <a:t>	for Christ the King forsake the world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ev’ry</a:t>
            </a:r>
            <a:r>
              <a:rPr lang="en-GB" dirty="0"/>
              <a:t> former friend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Thy beauty and thy grace</a:t>
            </a:r>
            <a:endParaRPr lang="en-NZ" dirty="0"/>
          </a:p>
          <a:p>
            <a:r>
              <a:rPr lang="en-GB" dirty="0"/>
              <a:t>		shall then delight the King;</a:t>
            </a:r>
            <a:endParaRPr lang="en-NZ" dirty="0"/>
          </a:p>
          <a:p>
            <a:r>
              <a:rPr lang="en-GB" dirty="0"/>
              <a:t>	he only is thy rightful Lord,</a:t>
            </a:r>
            <a:endParaRPr lang="en-NZ" dirty="0"/>
          </a:p>
          <a:p>
            <a:r>
              <a:rPr lang="en-GB" dirty="0"/>
              <a:t>		to him thy worship bring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To thee, since thou art his,</a:t>
            </a:r>
            <a:endParaRPr lang="en-NZ" dirty="0"/>
          </a:p>
          <a:p>
            <a:r>
              <a:rPr lang="en-GB" dirty="0"/>
              <a:t>		great honour shall be shown;</a:t>
            </a:r>
            <a:endParaRPr lang="en-NZ" dirty="0"/>
          </a:p>
          <a:p>
            <a:r>
              <a:rPr lang="en-GB" dirty="0"/>
              <a:t>	the rich shall bring their gifts to thee,</a:t>
            </a:r>
            <a:endParaRPr lang="en-NZ" dirty="0"/>
          </a:p>
          <a:p>
            <a:r>
              <a:rPr lang="en-GB" dirty="0"/>
              <a:t>		thy glory they shall own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979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Enthroned in royal state,</a:t>
            </a:r>
            <a:endParaRPr lang="en-NZ" dirty="0"/>
          </a:p>
          <a:p>
            <a:r>
              <a:rPr lang="en-GB" dirty="0"/>
              <a:t>		all glorious thou shalt dwell,</a:t>
            </a:r>
            <a:endParaRPr lang="en-NZ" dirty="0"/>
          </a:p>
          <a:p>
            <a:r>
              <a:rPr lang="en-GB" dirty="0"/>
              <a:t>	with garments fair, inwrought with gold;</a:t>
            </a:r>
            <a:endParaRPr lang="en-NZ" dirty="0"/>
          </a:p>
          <a:p>
            <a:r>
              <a:rPr lang="en-GB" dirty="0"/>
              <a:t>		the church he </a:t>
            </a:r>
            <a:r>
              <a:rPr lang="en-GB" dirty="0" err="1"/>
              <a:t>loveth</a:t>
            </a:r>
            <a:r>
              <a:rPr lang="en-GB" dirty="0"/>
              <a:t> well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064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they that honour thee</a:t>
            </a:r>
            <a:endParaRPr lang="en-NZ" dirty="0"/>
          </a:p>
          <a:p>
            <a:r>
              <a:rPr lang="en-GB" dirty="0"/>
              <a:t>		shall in thy train attend,</a:t>
            </a:r>
            <a:endParaRPr lang="en-NZ" dirty="0"/>
          </a:p>
          <a:p>
            <a:r>
              <a:rPr lang="en-GB" dirty="0"/>
              <a:t>	and to the palace of the King</a:t>
            </a:r>
            <a:endParaRPr lang="en-NZ" dirty="0"/>
          </a:p>
          <a:p>
            <a:r>
              <a:rPr lang="en-GB" dirty="0"/>
              <a:t>		shall joyfully ascend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586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King of royal race,</a:t>
            </a:r>
            <a:endParaRPr lang="en-NZ" dirty="0"/>
          </a:p>
          <a:p>
            <a:r>
              <a:rPr lang="en-GB" dirty="0"/>
              <a:t>		thy sons of </a:t>
            </a:r>
            <a:r>
              <a:rPr lang="en-GB" dirty="0" err="1"/>
              <a:t>heav’nly</a:t>
            </a:r>
            <a:r>
              <a:rPr lang="en-GB" dirty="0"/>
              <a:t> birth</a:t>
            </a:r>
            <a:endParaRPr lang="en-NZ" dirty="0"/>
          </a:p>
          <a:p>
            <a:r>
              <a:rPr lang="en-GB" dirty="0"/>
              <a:t>	thou wilt endow with kingly gifts</a:t>
            </a:r>
            <a:endParaRPr lang="en-NZ" dirty="0"/>
          </a:p>
          <a:p>
            <a:r>
              <a:rPr lang="en-GB" dirty="0"/>
              <a:t>		as princes in the earth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599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Thy name shall be proclaimed</a:t>
            </a:r>
            <a:endParaRPr lang="en-NZ" dirty="0"/>
          </a:p>
          <a:p>
            <a:r>
              <a:rPr lang="en-GB" dirty="0"/>
              <a:t>		through all succeeding days,</a:t>
            </a:r>
            <a:endParaRPr lang="en-NZ" dirty="0"/>
          </a:p>
          <a:p>
            <a:r>
              <a:rPr lang="en-GB" dirty="0"/>
              <a:t>	and all the nations of the earth</a:t>
            </a:r>
            <a:endParaRPr lang="en-NZ" dirty="0"/>
          </a:p>
          <a:p>
            <a:r>
              <a:rPr lang="en-GB" dirty="0"/>
              <a:t>		shall give thee endless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45:9–17.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Lowell Mason, 1839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2014-03-05T07:11:14Z</dcterms:created>
  <dcterms:modified xsi:type="dcterms:W3CDTF">2014-03-05T07:12:59Z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