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9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1" r:id="rId8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1" d="100"/>
          <a:sy n="51" d="100"/>
        </p:scale>
        <p:origin x="-84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A7EEDBE-E71C-4F04-B4CC-12B26F35DF46}" type="datetimeFigureOut">
              <a:rPr lang="en-NZ"/>
              <a:pPr>
                <a:defRPr/>
              </a:pPr>
              <a:t>25/03/2014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AA5B54-2243-4901-834F-A8986F6928FC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23437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FD8515FA-8769-4C06-B3C4-9EFB686D027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1115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49CD1A7-4911-4483-9586-7D8B193B462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5643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3B14A0A-6F7D-4988-A74C-B56AC8ACFFF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7747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9662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3A041E0-19BB-497A-A5CA-F178307BF99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1929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12FF58C-D7AC-4E76-B1EE-FFB1FA14519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798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D905AF4-4291-4A31-8E40-5522D82BF7B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5653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29A03EC-E185-4330-8EB0-B77161D6C0F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7174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81CDF5A-01A5-41DC-800C-B8A376B16CF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4287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287320F-D4A7-4D94-B02A-AFF0F62DAA4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4099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5727A42-2D5D-46EA-BF81-A9508656657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1554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For all the saints </a:t>
            </a:r>
            <a:endParaRPr lang="en-GB" b="1" dirty="0" smtClean="0">
              <a:solidFill>
                <a:srgbClr val="FFFF00"/>
              </a:solidFill>
            </a:endParaRPr>
          </a:p>
          <a:p>
            <a:r>
              <a:rPr lang="en-GB" b="1" dirty="0">
                <a:solidFill>
                  <a:srgbClr val="FFFF00"/>
                </a:solidFill>
              </a:rPr>
              <a:t>	</a:t>
            </a:r>
            <a:r>
              <a:rPr lang="en-GB" b="1" dirty="0" smtClean="0">
                <a:solidFill>
                  <a:srgbClr val="FFFF00"/>
                </a:solidFill>
              </a:rPr>
              <a:t>		</a:t>
            </a:r>
            <a:r>
              <a:rPr lang="en-GB" dirty="0" smtClean="0"/>
              <a:t>who </a:t>
            </a:r>
            <a:r>
              <a:rPr lang="en-GB" dirty="0"/>
              <a:t>from their labours rest,</a:t>
            </a:r>
            <a:endParaRPr lang="en-NZ" dirty="0"/>
          </a:p>
          <a:p>
            <a:r>
              <a:rPr lang="en-GB" dirty="0"/>
              <a:t>		who thee by faith before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the </a:t>
            </a:r>
            <a:r>
              <a:rPr lang="en-GB" dirty="0"/>
              <a:t>world </a:t>
            </a:r>
            <a:r>
              <a:rPr lang="en-GB" dirty="0" smtClean="0"/>
              <a:t>confessed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thy name, O Jesus,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be </a:t>
            </a:r>
            <a:r>
              <a:rPr lang="en-GB" dirty="0"/>
              <a:t>forever blest.</a:t>
            </a:r>
            <a:endParaRPr lang="en-NZ" dirty="0"/>
          </a:p>
          <a:p>
            <a:r>
              <a:rPr lang="en-GB" dirty="0"/>
              <a:t>		Alleluia, alleluia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423]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 smtClean="0"/>
              <a:t>Thou </a:t>
            </a:r>
            <a:r>
              <a:rPr lang="en-GB" dirty="0" err="1"/>
              <a:t>wast</a:t>
            </a:r>
            <a:r>
              <a:rPr lang="en-GB" dirty="0"/>
              <a:t> their rock, </a:t>
            </a:r>
            <a:endParaRPr lang="en-GB" dirty="0" smtClean="0"/>
          </a:p>
          <a:p>
            <a:r>
              <a:rPr lang="en-GB" dirty="0" smtClean="0"/>
              <a:t>			their </a:t>
            </a:r>
            <a:r>
              <a:rPr lang="en-GB" dirty="0"/>
              <a:t>fortress and their might;</a:t>
            </a:r>
            <a:endParaRPr lang="en-NZ" dirty="0"/>
          </a:p>
          <a:p>
            <a:r>
              <a:rPr lang="en-GB" dirty="0"/>
              <a:t>		thou, Lord, their captain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in </a:t>
            </a:r>
            <a:r>
              <a:rPr lang="en-GB" dirty="0"/>
              <a:t>the well-fought fight;</a:t>
            </a:r>
            <a:endParaRPr lang="en-NZ" dirty="0"/>
          </a:p>
          <a:p>
            <a:r>
              <a:rPr lang="en-GB" dirty="0"/>
              <a:t>	thou, in the darkness drear,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their </a:t>
            </a:r>
            <a:r>
              <a:rPr lang="en-GB" dirty="0"/>
              <a:t>one true light.</a:t>
            </a:r>
            <a:endParaRPr lang="en-NZ" dirty="0"/>
          </a:p>
          <a:p>
            <a:r>
              <a:rPr lang="en-GB" dirty="0"/>
              <a:t>		Alleluia, alleluia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 smtClean="0"/>
              <a:t>O </a:t>
            </a:r>
            <a:r>
              <a:rPr lang="en-GB" dirty="0"/>
              <a:t>may thy soldiers, </a:t>
            </a:r>
            <a:endParaRPr lang="en-GB" dirty="0" smtClean="0"/>
          </a:p>
          <a:p>
            <a:r>
              <a:rPr lang="en-GB" dirty="0" smtClean="0"/>
              <a:t>			faithful</a:t>
            </a:r>
            <a:r>
              <a:rPr lang="en-GB" dirty="0"/>
              <a:t>, true and bold,</a:t>
            </a:r>
            <a:endParaRPr lang="en-NZ" dirty="0"/>
          </a:p>
          <a:p>
            <a:r>
              <a:rPr lang="en-GB" dirty="0"/>
              <a:t>		fight as the saints who </a:t>
            </a:r>
            <a:endParaRPr lang="en-GB" dirty="0" smtClean="0"/>
          </a:p>
          <a:p>
            <a:r>
              <a:rPr lang="en-GB" dirty="0"/>
              <a:t>			nobly fought of old,</a:t>
            </a:r>
            <a:endParaRPr lang="en-NZ" dirty="0"/>
          </a:p>
          <a:p>
            <a:r>
              <a:rPr lang="en-GB" dirty="0"/>
              <a:t>	and win with them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the </a:t>
            </a:r>
            <a:r>
              <a:rPr lang="en-GB" dirty="0"/>
              <a:t>victor’s crown of gold.</a:t>
            </a:r>
            <a:endParaRPr lang="en-NZ" dirty="0"/>
          </a:p>
          <a:p>
            <a:r>
              <a:rPr lang="en-GB" dirty="0"/>
              <a:t>		Alleluia, alleluia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70074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 smtClean="0"/>
              <a:t>O </a:t>
            </a:r>
            <a:r>
              <a:rPr lang="en-GB" dirty="0"/>
              <a:t>blest communion, </a:t>
            </a:r>
            <a:endParaRPr lang="en-GB" dirty="0" smtClean="0"/>
          </a:p>
          <a:p>
            <a:r>
              <a:rPr lang="en-GB" dirty="0" smtClean="0"/>
              <a:t>			fellowship </a:t>
            </a:r>
            <a:r>
              <a:rPr lang="en-GB" dirty="0"/>
              <a:t>divine!</a:t>
            </a:r>
            <a:endParaRPr lang="en-NZ" dirty="0"/>
          </a:p>
          <a:p>
            <a:r>
              <a:rPr lang="en-GB" dirty="0"/>
              <a:t>		We feebly struggle, </a:t>
            </a:r>
            <a:endParaRPr lang="en-GB" dirty="0" smtClean="0"/>
          </a:p>
          <a:p>
            <a:r>
              <a:rPr lang="en-GB" dirty="0"/>
              <a:t>			they in glory shine;</a:t>
            </a:r>
            <a:endParaRPr lang="en-NZ" dirty="0"/>
          </a:p>
          <a:p>
            <a:r>
              <a:rPr lang="en-GB" dirty="0"/>
              <a:t>	yet all are one in thee,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for </a:t>
            </a:r>
            <a:r>
              <a:rPr lang="en-GB" dirty="0"/>
              <a:t>all are thine.</a:t>
            </a:r>
            <a:endParaRPr lang="en-NZ" dirty="0"/>
          </a:p>
          <a:p>
            <a:r>
              <a:rPr lang="en-GB" dirty="0"/>
              <a:t>		Alleluia, alleluia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02502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5.</a:t>
            </a:r>
            <a:r>
              <a:rPr lang="en-NZ" altLang="en-US" dirty="0" smtClean="0"/>
              <a:t>	</a:t>
            </a:r>
            <a:r>
              <a:rPr lang="en-GB" dirty="0" smtClean="0"/>
              <a:t>And </a:t>
            </a:r>
            <a:r>
              <a:rPr lang="en-GB" dirty="0"/>
              <a:t>when the fight </a:t>
            </a:r>
            <a:endParaRPr lang="en-GB" dirty="0" smtClean="0"/>
          </a:p>
          <a:p>
            <a:r>
              <a:rPr lang="en-GB" dirty="0" smtClean="0"/>
              <a:t>			is </a:t>
            </a:r>
            <a:r>
              <a:rPr lang="en-GB" dirty="0"/>
              <a:t>fierce, the warfare long,</a:t>
            </a:r>
            <a:endParaRPr lang="en-NZ" dirty="0"/>
          </a:p>
          <a:p>
            <a:r>
              <a:rPr lang="en-GB" dirty="0"/>
              <a:t>		steals on the ear the </a:t>
            </a:r>
            <a:endParaRPr lang="en-GB" dirty="0" smtClean="0"/>
          </a:p>
          <a:p>
            <a:r>
              <a:rPr lang="en-GB" dirty="0"/>
              <a:t>			distant triumph song,</a:t>
            </a:r>
            <a:endParaRPr lang="en-NZ" dirty="0"/>
          </a:p>
          <a:p>
            <a:r>
              <a:rPr lang="en-GB" dirty="0"/>
              <a:t>	and hearts are brave again,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and </a:t>
            </a:r>
            <a:r>
              <a:rPr lang="en-GB" dirty="0"/>
              <a:t>arms are </a:t>
            </a:r>
            <a:r>
              <a:rPr lang="en-GB" dirty="0" smtClean="0"/>
              <a:t>strong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Alleluia, alleluia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2595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6.</a:t>
            </a:r>
            <a:r>
              <a:rPr lang="en-NZ" altLang="en-US" dirty="0" smtClean="0"/>
              <a:t>	</a:t>
            </a:r>
            <a:r>
              <a:rPr lang="en-GB" dirty="0" smtClean="0"/>
              <a:t>But </a:t>
            </a:r>
            <a:r>
              <a:rPr lang="en-GB" dirty="0"/>
              <a:t>lo! there breaks </a:t>
            </a:r>
            <a:endParaRPr lang="en-GB" dirty="0" smtClean="0"/>
          </a:p>
          <a:p>
            <a:r>
              <a:rPr lang="en-GB" dirty="0" smtClean="0"/>
              <a:t>			a </a:t>
            </a:r>
            <a:r>
              <a:rPr lang="en-GB" dirty="0"/>
              <a:t>yet more glorious day;</a:t>
            </a:r>
            <a:endParaRPr lang="en-NZ" dirty="0"/>
          </a:p>
          <a:p>
            <a:r>
              <a:rPr lang="en-GB" dirty="0"/>
              <a:t>		the saints triumphant </a:t>
            </a:r>
            <a:endParaRPr lang="en-GB" dirty="0" smtClean="0"/>
          </a:p>
          <a:p>
            <a:r>
              <a:rPr lang="en-GB" dirty="0"/>
              <a:t>			rise in bright array;</a:t>
            </a:r>
            <a:endParaRPr lang="en-NZ" dirty="0"/>
          </a:p>
          <a:p>
            <a:r>
              <a:rPr lang="en-GB" dirty="0"/>
              <a:t>	the King of glory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passes </a:t>
            </a:r>
            <a:r>
              <a:rPr lang="en-GB" dirty="0"/>
              <a:t>on his way.</a:t>
            </a:r>
            <a:endParaRPr lang="en-NZ" dirty="0"/>
          </a:p>
          <a:p>
            <a:r>
              <a:rPr lang="en-GB" dirty="0"/>
              <a:t>		Alleluia, alleluia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2200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7.</a:t>
            </a:r>
            <a:r>
              <a:rPr lang="en-NZ" altLang="en-US" dirty="0" smtClean="0"/>
              <a:t>	</a:t>
            </a:r>
            <a:r>
              <a:rPr lang="en-GB" dirty="0" smtClean="0"/>
              <a:t>From </a:t>
            </a:r>
            <a:r>
              <a:rPr lang="en-GB" dirty="0"/>
              <a:t>earth’s wide bounds, </a:t>
            </a:r>
            <a:endParaRPr lang="en-GB" dirty="0" smtClean="0"/>
          </a:p>
          <a:p>
            <a:r>
              <a:rPr lang="en-GB" dirty="0" smtClean="0"/>
              <a:t>			from </a:t>
            </a:r>
            <a:r>
              <a:rPr lang="en-GB" dirty="0"/>
              <a:t>ocean’s farthest coast,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dirty="0" smtClean="0"/>
              <a:t>through </a:t>
            </a:r>
            <a:r>
              <a:rPr lang="en-GB" dirty="0"/>
              <a:t>gates of pearl streams </a:t>
            </a:r>
            <a:endParaRPr lang="en-GB" dirty="0" smtClean="0"/>
          </a:p>
          <a:p>
            <a:r>
              <a:rPr lang="en-GB" dirty="0"/>
              <a:t>			in the countless host;</a:t>
            </a:r>
            <a:endParaRPr lang="en-NZ" dirty="0"/>
          </a:p>
          <a:p>
            <a:r>
              <a:rPr lang="en-GB" dirty="0"/>
              <a:t>	they sing to Father,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Son </a:t>
            </a:r>
            <a:r>
              <a:rPr lang="en-GB" dirty="0"/>
              <a:t>and Holy Ghost:</a:t>
            </a:r>
            <a:endParaRPr lang="en-NZ" dirty="0"/>
          </a:p>
          <a:p>
            <a:r>
              <a:rPr lang="en-GB" dirty="0"/>
              <a:t>		Alleluia, alleluia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423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William </a:t>
            </a:r>
            <a:r>
              <a:rPr lang="en-GB" sz="1000" dirty="0" err="1"/>
              <a:t>Walsham</a:t>
            </a:r>
            <a:r>
              <a:rPr lang="en-GB" sz="1000" dirty="0"/>
              <a:t> How, 1864, alt.</a:t>
            </a:r>
            <a:endParaRPr lang="en-NZ" sz="1000" dirty="0"/>
          </a:p>
          <a:p>
            <a:pPr algn="r"/>
            <a:r>
              <a:rPr lang="en-GB" sz="1000" dirty="0"/>
              <a:t>Tune: Ralph Vaughan Williams, 1906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</TotalTime>
  <Words>43</Words>
  <Application>Microsoft Office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6</cp:revision>
  <cp:lastPrinted>1601-01-01T00:00:00Z</cp:lastPrinted>
  <dcterms:created xsi:type="dcterms:W3CDTF">2014-03-05T07:13:07Z</dcterms:created>
  <dcterms:modified xsi:type="dcterms:W3CDTF">2014-03-25T10:06:13Z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