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04AAB43-A5A7-4642-8D05-035CB98BC302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426DFCF-6B53-4241-900E-39D668C92563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60240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49561798-970D-4314-8D13-0C799F56009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1697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F41A1AA-3958-4A97-8F35-38D0652C28E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06483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497B070-C8A5-4ED9-9C22-AF2D8681B12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9559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5136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4456355-036F-468C-A549-8F7B60982B4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0598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3C55B32-B433-4D8D-942B-7DD803A11FF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0742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7D106FE-BAB9-466A-856F-C6A0F9682D3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80048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42E0D2E-122E-4106-80DD-5261F323BB6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9658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BF38E73-751B-40A6-B55E-A8DE804B114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95894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17CEC60-E2D4-4CBA-BA18-685D0E3269D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45409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B32E515-67E9-4A7A-8059-B226DAF353C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19623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Here from all nations,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all tongues, and all peoples,</a:t>
            </a:r>
            <a:endParaRPr lang="en-NZ" dirty="0"/>
          </a:p>
          <a:p>
            <a:r>
              <a:rPr lang="en-GB" dirty="0"/>
              <a:t>	countless the crowd</a:t>
            </a:r>
            <a:endParaRPr lang="en-NZ" dirty="0"/>
          </a:p>
          <a:p>
            <a:r>
              <a:rPr lang="en-GB" dirty="0"/>
              <a:t>		but their voices are one.</a:t>
            </a:r>
            <a:endParaRPr lang="en-NZ" dirty="0"/>
          </a:p>
          <a:p>
            <a:r>
              <a:rPr lang="en-GB" dirty="0"/>
              <a:t>	Vast is the sight</a:t>
            </a:r>
            <a:endParaRPr lang="en-NZ" dirty="0"/>
          </a:p>
          <a:p>
            <a:r>
              <a:rPr lang="en-GB" dirty="0"/>
              <a:t>		and majestic their singing:</a:t>
            </a:r>
            <a:endParaRPr lang="en-NZ" dirty="0"/>
          </a:p>
          <a:p>
            <a:r>
              <a:rPr lang="en-GB" dirty="0"/>
              <a:t>	“God has the </a:t>
            </a:r>
            <a:r>
              <a:rPr lang="en-GB" dirty="0" err="1"/>
              <a:t>vict’ry</a:t>
            </a:r>
            <a:r>
              <a:rPr lang="en-GB" dirty="0"/>
              <a:t>:</a:t>
            </a:r>
            <a:endParaRPr lang="en-NZ" dirty="0"/>
          </a:p>
          <a:p>
            <a:r>
              <a:rPr lang="en-GB" dirty="0"/>
              <a:t>		he reigns from the throne</a:t>
            </a:r>
            <a:r>
              <a:rPr lang="en-GB" dirty="0" smtClean="0"/>
              <a:t>!”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425]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These have come out</a:t>
            </a:r>
            <a:endParaRPr lang="en-NZ" dirty="0"/>
          </a:p>
          <a:p>
            <a:r>
              <a:rPr lang="en-GB" dirty="0"/>
              <a:t>		of the great tribulation;</a:t>
            </a:r>
            <a:endParaRPr lang="en-NZ" dirty="0"/>
          </a:p>
          <a:p>
            <a:r>
              <a:rPr lang="en-GB" dirty="0"/>
              <a:t>	now they may stand</a:t>
            </a:r>
            <a:endParaRPr lang="en-NZ" dirty="0"/>
          </a:p>
          <a:p>
            <a:r>
              <a:rPr lang="en-GB" dirty="0"/>
              <a:t>		in the presence of God,</a:t>
            </a:r>
            <a:endParaRPr lang="en-NZ" dirty="0"/>
          </a:p>
          <a:p>
            <a:r>
              <a:rPr lang="en-GB" dirty="0"/>
              <a:t>	serving their Lord</a:t>
            </a:r>
            <a:endParaRPr lang="en-NZ" dirty="0"/>
          </a:p>
          <a:p>
            <a:r>
              <a:rPr lang="en-GB" dirty="0"/>
              <a:t>		day and night in his temple,</a:t>
            </a:r>
            <a:endParaRPr lang="en-NZ" dirty="0"/>
          </a:p>
          <a:p>
            <a:r>
              <a:rPr lang="en-GB" dirty="0"/>
              <a:t>	ransomed and cleansed</a:t>
            </a:r>
            <a:endParaRPr lang="en-NZ" dirty="0"/>
          </a:p>
          <a:p>
            <a:r>
              <a:rPr lang="en-GB" dirty="0"/>
              <a:t>		by the Lamb’s precious blood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Gone is their thirst</a:t>
            </a:r>
            <a:endParaRPr lang="en-NZ" dirty="0"/>
          </a:p>
          <a:p>
            <a:r>
              <a:rPr lang="en-GB" dirty="0"/>
              <a:t>		and no more shall they hunger;</a:t>
            </a:r>
            <a:endParaRPr lang="en-NZ" dirty="0"/>
          </a:p>
          <a:p>
            <a:r>
              <a:rPr lang="en-GB" dirty="0"/>
              <a:t>	God is their shelter,</a:t>
            </a:r>
            <a:endParaRPr lang="en-NZ" dirty="0"/>
          </a:p>
          <a:p>
            <a:r>
              <a:rPr lang="en-GB" dirty="0"/>
              <a:t>		his </a:t>
            </a:r>
            <a:r>
              <a:rPr lang="en-GB" dirty="0" err="1"/>
              <a:t>pow’r</a:t>
            </a:r>
            <a:r>
              <a:rPr lang="en-GB" dirty="0"/>
              <a:t> at their side.</a:t>
            </a:r>
            <a:endParaRPr lang="en-NZ" dirty="0"/>
          </a:p>
          <a:p>
            <a:r>
              <a:rPr lang="en-GB" dirty="0"/>
              <a:t>	Sun shall not pain them,</a:t>
            </a:r>
            <a:endParaRPr lang="en-NZ" dirty="0"/>
          </a:p>
          <a:p>
            <a:r>
              <a:rPr lang="en-GB" dirty="0"/>
              <a:t>		no burning will torture;</a:t>
            </a:r>
            <a:endParaRPr lang="en-NZ" dirty="0"/>
          </a:p>
          <a:p>
            <a:r>
              <a:rPr lang="en-GB" dirty="0"/>
              <a:t>	Jesus the Lamb</a:t>
            </a:r>
            <a:endParaRPr lang="en-NZ" dirty="0"/>
          </a:p>
          <a:p>
            <a:r>
              <a:rPr lang="en-GB" dirty="0"/>
              <a:t>		is their shepherd and guide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24520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altLang="en-US" dirty="0" smtClean="0"/>
              <a:t>	</a:t>
            </a:r>
            <a:r>
              <a:rPr lang="en-GB" dirty="0"/>
              <a:t>He will go with them</a:t>
            </a:r>
            <a:endParaRPr lang="en-NZ" dirty="0"/>
          </a:p>
          <a:p>
            <a:r>
              <a:rPr lang="en-GB" dirty="0"/>
              <a:t>		to clear living water</a:t>
            </a:r>
            <a:endParaRPr lang="en-NZ" dirty="0"/>
          </a:p>
          <a:p>
            <a:r>
              <a:rPr lang="en-GB" dirty="0"/>
              <a:t>	flowing from springs</a:t>
            </a:r>
            <a:endParaRPr lang="en-NZ" dirty="0"/>
          </a:p>
          <a:p>
            <a:r>
              <a:rPr lang="en-GB" dirty="0"/>
              <a:t>		which his mercy supplies.</a:t>
            </a:r>
            <a:endParaRPr lang="en-NZ" dirty="0"/>
          </a:p>
          <a:p>
            <a:r>
              <a:rPr lang="en-GB" dirty="0"/>
              <a:t>	Gone is their grief,</a:t>
            </a:r>
            <a:endParaRPr lang="en-NZ" dirty="0"/>
          </a:p>
          <a:p>
            <a:r>
              <a:rPr lang="en-GB" dirty="0"/>
              <a:t>		and their trials are over.</a:t>
            </a:r>
            <a:endParaRPr lang="en-NZ" dirty="0"/>
          </a:p>
          <a:p>
            <a:r>
              <a:rPr lang="en-GB" dirty="0"/>
              <a:t>	God wipes away</a:t>
            </a:r>
            <a:endParaRPr lang="en-NZ" dirty="0"/>
          </a:p>
          <a:p>
            <a:r>
              <a:rPr lang="en-GB" dirty="0"/>
              <a:t>		</a:t>
            </a:r>
            <a:r>
              <a:rPr lang="en-GB" dirty="0" err="1"/>
              <a:t>ev’ry</a:t>
            </a:r>
            <a:r>
              <a:rPr lang="en-GB" dirty="0"/>
              <a:t> tear from their eyes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28435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5.</a:t>
            </a:r>
            <a:r>
              <a:rPr lang="en-NZ" altLang="en-US" dirty="0" smtClean="0"/>
              <a:t>	</a:t>
            </a:r>
            <a:r>
              <a:rPr lang="en-GB" dirty="0"/>
              <a:t>Blessing and glory</a:t>
            </a:r>
            <a:endParaRPr lang="en-NZ" dirty="0"/>
          </a:p>
          <a:p>
            <a:r>
              <a:rPr lang="en-GB" dirty="0"/>
              <a:t>		and wisdom and power</a:t>
            </a:r>
            <a:endParaRPr lang="en-NZ" dirty="0"/>
          </a:p>
          <a:p>
            <a:r>
              <a:rPr lang="en-GB" dirty="0"/>
              <a:t>	be to the Saviour</a:t>
            </a:r>
            <a:endParaRPr lang="en-NZ" dirty="0"/>
          </a:p>
          <a:p>
            <a:r>
              <a:rPr lang="en-GB" dirty="0"/>
              <a:t>		again and again.</a:t>
            </a:r>
            <a:endParaRPr lang="en-NZ" dirty="0"/>
          </a:p>
          <a:p>
            <a:r>
              <a:rPr lang="en-GB" dirty="0"/>
              <a:t>	Might and thanksgiving</a:t>
            </a:r>
            <a:endParaRPr lang="en-NZ" dirty="0"/>
          </a:p>
          <a:p>
            <a:r>
              <a:rPr lang="en-GB" dirty="0"/>
              <a:t>		and honour forever</a:t>
            </a:r>
            <a:endParaRPr lang="en-NZ" dirty="0"/>
          </a:p>
          <a:p>
            <a:r>
              <a:rPr lang="en-GB" dirty="0"/>
              <a:t>	be to our God:</a:t>
            </a:r>
            <a:endParaRPr lang="en-NZ" dirty="0"/>
          </a:p>
          <a:p>
            <a:r>
              <a:rPr lang="en-GB" dirty="0"/>
              <a:t>		Alleluia! Amen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5913885"/>
            <a:ext cx="9144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425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(#484735)</a:t>
            </a:r>
            <a:endParaRPr lang="en-NZ" sz="1000" i="1" dirty="0"/>
          </a:p>
          <a:p>
            <a:pPr algn="r"/>
            <a:r>
              <a:rPr lang="en-GB" sz="1000" dirty="0"/>
              <a:t>Text: Based on Revelation 7:9–17. Christopher Idle, 1973, © Hope Publishing Co., 1973</a:t>
            </a:r>
            <a:endParaRPr lang="en-NZ" sz="1000" dirty="0"/>
          </a:p>
          <a:p>
            <a:pPr algn="r"/>
            <a:r>
              <a:rPr lang="en-GB" sz="1000" dirty="0"/>
              <a:t>Tune: </a:t>
            </a:r>
            <a:r>
              <a:rPr lang="en-GB" sz="1000" i="1" dirty="0"/>
              <a:t>Paris </a:t>
            </a:r>
            <a:r>
              <a:rPr lang="en-GB" sz="1000" i="1" dirty="0" err="1"/>
              <a:t>Antiphoner</a:t>
            </a:r>
            <a:r>
              <a:rPr lang="en-GB" sz="1000" dirty="0"/>
              <a:t>, 1681; harm. John B. Dykes, 1868, adapt.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72</Words>
  <Application>Microsoft Office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2014-03-05T07:16:16Z</dcterms:created>
  <dcterms:modified xsi:type="dcterms:W3CDTF">2014-04-03T09:25:14Z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