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684AAE6-3645-45C6-9437-3CCD3E35519E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CFCB983-7C9B-44CD-99F7-712C9199165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4693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5B3B385A-F00B-45AA-99DC-7E3328433B7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8766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733FF08-8557-4C76-BC10-C2712D3A255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1731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6493C7-3041-492E-B502-36235EA5BC5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3858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4306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13BACEC-A341-4FB0-8A8F-76C6908B576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827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E8DFC61-8277-4AEF-9D28-29E5CC84F6D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1072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D28FBCB-F742-42C7-A9A0-C8DE2C9CA04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0302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24507A7-24AC-40E5-8C41-A03361D56CC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7899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976F141-94DC-4B11-9A6E-27390E9E509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9039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BF582FA-509E-4102-A17F-DE928618EEF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2771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77309E3-68D4-430E-80E9-1AEC7E93B89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2066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 err="1">
                <a:solidFill>
                  <a:srgbClr val="FFFF00"/>
                </a:solidFill>
              </a:rPr>
              <a:t>’Tis</a:t>
            </a:r>
            <a:r>
              <a:rPr lang="en-GB" b="1" dirty="0">
                <a:solidFill>
                  <a:srgbClr val="FFFF00"/>
                </a:solidFill>
              </a:rPr>
              <a:t> the church triumphant singing,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Worthy the Lamb!</a:t>
            </a:r>
            <a:endParaRPr lang="en-NZ" dirty="0"/>
          </a:p>
          <a:p>
            <a:r>
              <a:rPr lang="en-GB" dirty="0"/>
              <a:t>	Heav’n throughout with praises ringing,</a:t>
            </a:r>
            <a:endParaRPr lang="en-NZ" dirty="0"/>
          </a:p>
          <a:p>
            <a:r>
              <a:rPr lang="en-GB" dirty="0"/>
              <a:t>		Worthy the Lamb!</a:t>
            </a:r>
            <a:endParaRPr lang="en-NZ" dirty="0"/>
          </a:p>
          <a:p>
            <a:r>
              <a:rPr lang="en-GB" dirty="0"/>
              <a:t>	Thrones and </a:t>
            </a:r>
            <a:r>
              <a:rPr lang="en-GB" dirty="0" err="1"/>
              <a:t>pow’rs</a:t>
            </a:r>
            <a:r>
              <a:rPr lang="en-GB" dirty="0"/>
              <a:t> before him bending,</a:t>
            </a:r>
            <a:endParaRPr lang="en-NZ" dirty="0"/>
          </a:p>
          <a:p>
            <a:r>
              <a:rPr lang="en-GB" dirty="0"/>
              <a:t>		incense sweet with voice ascending,</a:t>
            </a:r>
            <a:endParaRPr lang="en-NZ" dirty="0"/>
          </a:p>
          <a:p>
            <a:r>
              <a:rPr lang="en-GB" dirty="0"/>
              <a:t>	swell the chorus never ending:</a:t>
            </a:r>
            <a:endParaRPr lang="en-NZ" dirty="0"/>
          </a:p>
          <a:p>
            <a:r>
              <a:rPr lang="en-GB" dirty="0"/>
              <a:t>		Worthy the Lamb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426]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 err="1"/>
              <a:t>Ev’ry</a:t>
            </a:r>
            <a:r>
              <a:rPr lang="en-GB" dirty="0"/>
              <a:t> kindred, tongue and nation –</a:t>
            </a:r>
            <a:endParaRPr lang="en-NZ" dirty="0"/>
          </a:p>
          <a:p>
            <a:r>
              <a:rPr lang="en-GB" dirty="0"/>
              <a:t>		Worthy the Lamb! –</a:t>
            </a:r>
            <a:endParaRPr lang="en-NZ" dirty="0"/>
          </a:p>
          <a:p>
            <a:r>
              <a:rPr lang="en-GB" dirty="0"/>
              <a:t>	join to sing the great salvation;</a:t>
            </a:r>
            <a:endParaRPr lang="en-NZ" dirty="0"/>
          </a:p>
          <a:p>
            <a:r>
              <a:rPr lang="en-GB" dirty="0"/>
              <a:t>		Worthy the Lamb!</a:t>
            </a:r>
            <a:endParaRPr lang="en-NZ" dirty="0"/>
          </a:p>
          <a:p>
            <a:r>
              <a:rPr lang="en-GB" dirty="0"/>
              <a:t>	Loud as mighty thunders roaring,</a:t>
            </a:r>
            <a:endParaRPr lang="en-NZ" dirty="0"/>
          </a:p>
          <a:p>
            <a:r>
              <a:rPr lang="en-GB" dirty="0"/>
              <a:t>		floods of mighty waters pouring,</a:t>
            </a:r>
            <a:endParaRPr lang="en-NZ" dirty="0"/>
          </a:p>
          <a:p>
            <a:r>
              <a:rPr lang="en-GB" dirty="0"/>
              <a:t>	prostrate at his feet adoring:</a:t>
            </a:r>
            <a:endParaRPr lang="en-NZ" dirty="0"/>
          </a:p>
          <a:p>
            <a:r>
              <a:rPr lang="en-GB" dirty="0"/>
              <a:t>		Worthy the Lamb</a:t>
            </a:r>
            <a:r>
              <a:rPr lang="en-GB" dirty="0" smtClean="0"/>
              <a:t>!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Harps and songs forever sounding,</a:t>
            </a:r>
            <a:endParaRPr lang="en-NZ" dirty="0"/>
          </a:p>
          <a:p>
            <a:r>
              <a:rPr lang="en-GB" dirty="0"/>
              <a:t>		Worthy the Lamb!</a:t>
            </a:r>
            <a:endParaRPr lang="en-NZ" dirty="0"/>
          </a:p>
          <a:p>
            <a:r>
              <a:rPr lang="en-GB" dirty="0"/>
              <a:t>	Mighty grace o’er sin abounding,</a:t>
            </a:r>
            <a:endParaRPr lang="en-NZ" dirty="0"/>
          </a:p>
          <a:p>
            <a:r>
              <a:rPr lang="en-GB" dirty="0"/>
              <a:t>		Worthy the Lamb!</a:t>
            </a:r>
            <a:endParaRPr lang="en-NZ" dirty="0"/>
          </a:p>
          <a:p>
            <a:r>
              <a:rPr lang="en-GB" dirty="0"/>
              <a:t>	By his blood he dearly bought us;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wand’rers</a:t>
            </a:r>
            <a:r>
              <a:rPr lang="en-GB" dirty="0"/>
              <a:t> from the fold, he sought us</a:t>
            </a:r>
            <a:endParaRPr lang="en-NZ" dirty="0"/>
          </a:p>
          <a:p>
            <a:r>
              <a:rPr lang="en-GB" dirty="0"/>
              <a:t>	and to glory safely brought us:</a:t>
            </a:r>
            <a:endParaRPr lang="en-NZ" dirty="0"/>
          </a:p>
          <a:p>
            <a:r>
              <a:rPr lang="en-GB" dirty="0"/>
              <a:t>		Worthy the Lamb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8951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Sing with blest anticipation –</a:t>
            </a:r>
            <a:endParaRPr lang="en-NZ" dirty="0"/>
          </a:p>
          <a:p>
            <a:r>
              <a:rPr lang="en-GB" dirty="0"/>
              <a:t>		Worthy the Lamb! –</a:t>
            </a:r>
            <a:endParaRPr lang="en-NZ" dirty="0"/>
          </a:p>
          <a:p>
            <a:r>
              <a:rPr lang="en-GB" dirty="0"/>
              <a:t>	through the vale of tribulation,</a:t>
            </a:r>
            <a:endParaRPr lang="en-NZ" dirty="0"/>
          </a:p>
          <a:p>
            <a:r>
              <a:rPr lang="en-GB" dirty="0"/>
              <a:t>		Worthy the Lamb!</a:t>
            </a:r>
            <a:endParaRPr lang="en-NZ" dirty="0"/>
          </a:p>
          <a:p>
            <a:r>
              <a:rPr lang="en-GB" dirty="0"/>
              <a:t>	Sweetest notes, all notes excelling,</a:t>
            </a:r>
            <a:endParaRPr lang="en-NZ" dirty="0"/>
          </a:p>
          <a:p>
            <a:r>
              <a:rPr lang="en-GB" dirty="0"/>
              <a:t>		on the theme forever dwelling,</a:t>
            </a:r>
            <a:endParaRPr lang="en-NZ" dirty="0"/>
          </a:p>
          <a:p>
            <a:r>
              <a:rPr lang="en-GB" dirty="0"/>
              <a:t>	still untold, though ever telling:</a:t>
            </a:r>
            <a:endParaRPr lang="en-NZ" dirty="0"/>
          </a:p>
          <a:p>
            <a:r>
              <a:rPr lang="en-GB" dirty="0"/>
              <a:t>		Worthy the Lamb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426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John Kent, 1803, alt.</a:t>
            </a:r>
            <a:endParaRPr lang="en-NZ" sz="1000" dirty="0"/>
          </a:p>
          <a:p>
            <a:pPr algn="r"/>
            <a:r>
              <a:rPr lang="en-GB" sz="1000" dirty="0"/>
              <a:t>Tune: Welsh traditional melody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34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2014-03-05T07:17:54Z</dcterms:created>
  <dcterms:modified xsi:type="dcterms:W3CDTF">2014-03-05T07:19:01Z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