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5"/>
  </p:handoutMasterIdLst>
  <p:sldIdLst>
    <p:sldId id="259" r:id="rId2"/>
    <p:sldId id="260" r:id="rId3"/>
    <p:sldId id="261" r:id="rId4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56" d="100"/>
          <a:sy n="56" d="100"/>
        </p:scale>
        <p:origin x="7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EE78DCDE-6FA0-41FC-9ABF-368D55823176}" type="datetimeFigureOut">
              <a:rPr lang="en-NZ"/>
              <a:pPr>
                <a:defRPr/>
              </a:pPr>
              <a:t>5/03/2014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AF6A849-9B8F-441E-B8A3-895D4AEDC8DE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870590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1B856B98-BE68-462E-B695-0A158DF3B2E2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719754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24462F4-F1E4-4F25-B22B-036BAFC2752F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088532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C06AD50C-74E1-4088-A76E-B72C21F99EBB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348207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603990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C2F1415B-5119-4A47-927F-9A20B15F8B58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083153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3879A40-8040-4C92-881B-A6E57AF284C5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917478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858BF8C-0F19-409C-9FFA-D4E0768577F5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466020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027F63B-9D4C-4D4F-86E4-BFA62193F64B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740290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FF95B31-A57A-4D79-A2AD-8134C2C554A4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30677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326FA4C-8E3D-4ED2-ADBF-6B123B9325B9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716057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F25BA8B-8FA2-422C-8CBC-020E53B13966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991752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By the sea of crystal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	saints in glory stand,</a:t>
            </a:r>
            <a:endParaRPr lang="en-NZ" dirty="0"/>
          </a:p>
          <a:p>
            <a:r>
              <a:rPr lang="en-GB" dirty="0"/>
              <a:t>	myriads in number,</a:t>
            </a:r>
            <a:endParaRPr lang="en-NZ" dirty="0"/>
          </a:p>
          <a:p>
            <a:r>
              <a:rPr lang="en-GB" dirty="0"/>
              <a:t>		drawn from </a:t>
            </a:r>
            <a:r>
              <a:rPr lang="en-GB" dirty="0" err="1"/>
              <a:t>ev’ry</a:t>
            </a:r>
            <a:r>
              <a:rPr lang="en-GB" dirty="0"/>
              <a:t> land.</a:t>
            </a:r>
            <a:endParaRPr lang="en-NZ" dirty="0"/>
          </a:p>
          <a:p>
            <a:r>
              <a:rPr lang="en-GB" dirty="0"/>
              <a:t>	Robed in white apparel,</a:t>
            </a:r>
            <a:endParaRPr lang="en-NZ" dirty="0"/>
          </a:p>
          <a:p>
            <a:r>
              <a:rPr lang="en-GB" dirty="0"/>
              <a:t>		washed in Jesus’ blood,</a:t>
            </a:r>
            <a:endParaRPr lang="en-NZ" dirty="0"/>
          </a:p>
          <a:p>
            <a:r>
              <a:rPr lang="en-GB" dirty="0"/>
              <a:t>	they now reign in heaven</a:t>
            </a:r>
            <a:endParaRPr lang="en-NZ" dirty="0"/>
          </a:p>
          <a:p>
            <a:r>
              <a:rPr lang="en-GB" dirty="0"/>
              <a:t>		with the Lamb of God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427]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Out of tribulation,</a:t>
            </a:r>
            <a:endParaRPr lang="en-NZ" dirty="0"/>
          </a:p>
          <a:p>
            <a:r>
              <a:rPr lang="en-GB" dirty="0"/>
              <a:t>		death and Satan’s hand,</a:t>
            </a:r>
            <a:endParaRPr lang="en-NZ" dirty="0"/>
          </a:p>
          <a:p>
            <a:r>
              <a:rPr lang="en-GB" dirty="0"/>
              <a:t>	they have been translated</a:t>
            </a:r>
            <a:endParaRPr lang="en-NZ" dirty="0"/>
          </a:p>
          <a:p>
            <a:r>
              <a:rPr lang="en-GB" dirty="0"/>
              <a:t>		at the Lord’s command.</a:t>
            </a:r>
            <a:endParaRPr lang="en-NZ" dirty="0"/>
          </a:p>
          <a:p>
            <a:r>
              <a:rPr lang="en-GB" dirty="0"/>
              <a:t>	In their hands they’re holding</a:t>
            </a:r>
            <a:endParaRPr lang="en-NZ" dirty="0"/>
          </a:p>
          <a:p>
            <a:r>
              <a:rPr lang="en-GB" dirty="0"/>
              <a:t>		palms of victory.</a:t>
            </a:r>
            <a:endParaRPr lang="en-NZ" dirty="0"/>
          </a:p>
          <a:p>
            <a:r>
              <a:rPr lang="en-GB" dirty="0"/>
              <a:t>	Hark! the </a:t>
            </a:r>
            <a:r>
              <a:rPr lang="en-GB" dirty="0" err="1"/>
              <a:t>jub’lant</a:t>
            </a:r>
            <a:r>
              <a:rPr lang="en-GB" dirty="0"/>
              <a:t> chorus</a:t>
            </a:r>
            <a:endParaRPr lang="en-NZ" dirty="0"/>
          </a:p>
          <a:p>
            <a:r>
              <a:rPr lang="en-GB" dirty="0"/>
              <a:t>		shouts triumphantly</a:t>
            </a:r>
            <a:r>
              <a:rPr lang="en-GB" dirty="0" smtClean="0"/>
              <a:t>: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3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“Unto God Almighty,</a:t>
            </a:r>
            <a:endParaRPr lang="en-NZ" dirty="0"/>
          </a:p>
          <a:p>
            <a:r>
              <a:rPr lang="en-GB" dirty="0"/>
              <a:t>		sitting on the throne,</a:t>
            </a:r>
            <a:endParaRPr lang="en-NZ" dirty="0"/>
          </a:p>
          <a:p>
            <a:r>
              <a:rPr lang="en-GB" dirty="0"/>
              <a:t>	and the Lamb, victorious,</a:t>
            </a:r>
            <a:endParaRPr lang="en-NZ" dirty="0"/>
          </a:p>
          <a:p>
            <a:r>
              <a:rPr lang="en-GB" dirty="0"/>
              <a:t>		be the praise alone.</a:t>
            </a:r>
            <a:endParaRPr lang="en-NZ" dirty="0"/>
          </a:p>
          <a:p>
            <a:r>
              <a:rPr lang="en-GB" dirty="0"/>
              <a:t>	God has wrought salvation,</a:t>
            </a:r>
            <a:endParaRPr lang="en-NZ" dirty="0"/>
          </a:p>
          <a:p>
            <a:r>
              <a:rPr lang="en-GB" dirty="0"/>
              <a:t>		he did wondrous things.</a:t>
            </a:r>
            <a:endParaRPr lang="en-NZ" dirty="0"/>
          </a:p>
          <a:p>
            <a:r>
              <a:rPr lang="en-GB" dirty="0"/>
              <a:t>	Who shall not extol thee,</a:t>
            </a:r>
            <a:endParaRPr lang="en-NZ" dirty="0"/>
          </a:p>
          <a:p>
            <a:r>
              <a:rPr lang="en-GB" dirty="0"/>
              <a:t>		holy King of kings</a:t>
            </a:r>
            <a:r>
              <a:rPr lang="en-GB" dirty="0" smtClean="0"/>
              <a:t>!”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12700" y="6088063"/>
            <a:ext cx="9144000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427</a:t>
            </a:r>
            <a:endParaRPr lang="en-NZ" altLang="en-US" sz="1000" dirty="0"/>
          </a:p>
          <a:p>
            <a:pPr algn="r"/>
            <a:r>
              <a:rPr lang="en-GB" sz="1000" i="1" dirty="0"/>
              <a:t>Public domain</a:t>
            </a:r>
            <a:endParaRPr lang="en-NZ" sz="1000" i="1" dirty="0"/>
          </a:p>
          <a:p>
            <a:pPr algn="r"/>
            <a:r>
              <a:rPr lang="en-GB" sz="1000" dirty="0"/>
              <a:t>Text: William </a:t>
            </a:r>
            <a:r>
              <a:rPr lang="en-GB" sz="1000" dirty="0" err="1"/>
              <a:t>Kuipers</a:t>
            </a:r>
            <a:r>
              <a:rPr lang="en-GB" sz="1000" dirty="0"/>
              <a:t>, 1933</a:t>
            </a:r>
            <a:endParaRPr lang="en-NZ" sz="1000" dirty="0"/>
          </a:p>
          <a:p>
            <a:pPr algn="r"/>
            <a:r>
              <a:rPr lang="en-GB" sz="1000" dirty="0"/>
              <a:t>Tune: John </a:t>
            </a:r>
            <a:r>
              <a:rPr lang="en-GB" sz="1000" dirty="0" err="1"/>
              <a:t>Vanderhoven</a:t>
            </a:r>
            <a:r>
              <a:rPr lang="en-GB" sz="1000" dirty="0"/>
              <a:t>, 1933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</TotalTime>
  <Words>30</Words>
  <Application>Microsoft Office PowerPoint</Application>
  <PresentationFormat>On-screen Show (4:3)</PresentationFormat>
  <Paragraphs>29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Wingdings</vt:lpstr>
      <vt:lpstr>Calibri</vt:lpstr>
      <vt:lpstr>template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pkbraam</cp:lastModifiedBy>
  <cp:revision>1</cp:revision>
  <cp:lastPrinted>1601-01-01T00:00:00Z</cp:lastPrinted>
  <dcterms:created xsi:type="dcterms:W3CDTF">2014-03-05T07:32:59Z</dcterms:created>
  <dcterms:modified xsi:type="dcterms:W3CDTF">2014-03-05T07:34:08Z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