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2" r:id="rId3"/>
    <p:sldId id="263" r:id="rId4"/>
    <p:sldId id="264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3E58249-6FF6-4B97-BEA2-7F093A9C32D9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FC9B54-0012-4173-9574-EA195F227D7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2433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14A399C-CF54-4B6F-AB21-DB660BA243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5849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BCB107-1749-4717-AA9A-EDF507105B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4107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8CFCA-749D-415B-BF93-C4EB0CB28F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6431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636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849122-03FC-440C-8652-2905CC3D44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334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8C2B91-0684-414E-965B-25260CEBA8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8663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0492EA-1D7F-4BB0-A74D-BE4A0C014B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061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157CF15-306B-4B84-9F3B-C2A85995934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507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AA3BC4-3468-498D-9F29-E13998E0103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393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76C5E9-A136-40B4-9574-1E0F74FB7AC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236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1BE3AD7-78AF-425D-BDFC-BF2DBD7C4D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652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With harps and with vials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there stand a great throng</a:t>
            </a:r>
            <a:endParaRPr lang="en-NZ" dirty="0"/>
          </a:p>
          <a:p>
            <a:r>
              <a:rPr lang="en-GB" dirty="0"/>
              <a:t>	in the presence of Jesus,</a:t>
            </a:r>
            <a:endParaRPr lang="en-NZ" dirty="0"/>
          </a:p>
          <a:p>
            <a:r>
              <a:rPr lang="en-GB" dirty="0"/>
              <a:t>		and sing this new song: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Unto him who hath loved us</a:t>
            </a:r>
            <a:endParaRPr lang="en-NZ" i="1" dirty="0"/>
          </a:p>
          <a:p>
            <a:r>
              <a:rPr lang="en-GB" i="1" dirty="0"/>
              <a:t>	and washed us from sin,</a:t>
            </a:r>
            <a:endParaRPr lang="en-NZ" i="1" dirty="0"/>
          </a:p>
          <a:p>
            <a:r>
              <a:rPr lang="en-GB" i="1" dirty="0"/>
              <a:t>	unto him be the glory forever.</a:t>
            </a:r>
            <a:endParaRPr lang="en-NZ" i="1" dirty="0"/>
          </a:p>
          <a:p>
            <a:r>
              <a:rPr lang="en-GB" i="1" dirty="0"/>
              <a:t>	Amen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428]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All these once were sinners,</a:t>
            </a:r>
            <a:endParaRPr lang="en-NZ" dirty="0"/>
          </a:p>
          <a:p>
            <a:r>
              <a:rPr lang="en-GB" dirty="0"/>
              <a:t>		defiled in his sight,</a:t>
            </a:r>
            <a:endParaRPr lang="en-NZ" dirty="0"/>
          </a:p>
          <a:p>
            <a:r>
              <a:rPr lang="en-GB" dirty="0"/>
              <a:t>	now arrayed in pure garments</a:t>
            </a:r>
            <a:endParaRPr lang="en-NZ" dirty="0"/>
          </a:p>
          <a:p>
            <a:r>
              <a:rPr lang="en-GB" dirty="0"/>
              <a:t>		in praise they unite: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Unto him who hath loved us</a:t>
            </a:r>
            <a:endParaRPr lang="en-NZ" i="1" dirty="0"/>
          </a:p>
          <a:p>
            <a:r>
              <a:rPr lang="en-GB" i="1" dirty="0"/>
              <a:t>	and washed us from sin,</a:t>
            </a:r>
            <a:endParaRPr lang="en-NZ" i="1" dirty="0"/>
          </a:p>
          <a:p>
            <a:r>
              <a:rPr lang="en-GB" i="1" dirty="0"/>
              <a:t>	unto him be the glory forever.</a:t>
            </a:r>
            <a:endParaRPr lang="en-NZ" i="1" dirty="0"/>
          </a:p>
          <a:p>
            <a:r>
              <a:rPr lang="en-GB" i="1" dirty="0"/>
              <a:t>	Amen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410372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</a:t>
            </a:r>
            <a:r>
              <a:rPr lang="en-GB" dirty="0" err="1"/>
              <a:t>maketh</a:t>
            </a:r>
            <a:r>
              <a:rPr lang="en-GB" dirty="0"/>
              <a:t> the rebel</a:t>
            </a:r>
            <a:endParaRPr lang="en-NZ" dirty="0"/>
          </a:p>
          <a:p>
            <a:r>
              <a:rPr lang="en-GB" dirty="0"/>
              <a:t>		a priest and a king,</a:t>
            </a:r>
            <a:endParaRPr lang="en-NZ" dirty="0"/>
          </a:p>
          <a:p>
            <a:r>
              <a:rPr lang="en-GB" dirty="0"/>
              <a:t>	he hath bought us and taught us</a:t>
            </a:r>
            <a:endParaRPr lang="en-NZ" dirty="0"/>
          </a:p>
          <a:p>
            <a:r>
              <a:rPr lang="en-GB" dirty="0"/>
              <a:t>		this new song to sing: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Unto him who hath loved us</a:t>
            </a:r>
            <a:endParaRPr lang="en-NZ" i="1" dirty="0"/>
          </a:p>
          <a:p>
            <a:r>
              <a:rPr lang="en-GB" i="1" dirty="0"/>
              <a:t>	and washed us from sin,</a:t>
            </a:r>
            <a:endParaRPr lang="en-NZ" i="1" dirty="0"/>
          </a:p>
          <a:p>
            <a:r>
              <a:rPr lang="en-GB" i="1" dirty="0"/>
              <a:t>	unto him be the glory forever.</a:t>
            </a:r>
            <a:endParaRPr lang="en-NZ" i="1" dirty="0"/>
          </a:p>
          <a:p>
            <a:r>
              <a:rPr lang="en-GB" i="1" dirty="0"/>
              <a:t>	Amen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76943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How helpless and hopeless</a:t>
            </a:r>
            <a:endParaRPr lang="en-NZ" dirty="0"/>
          </a:p>
          <a:p>
            <a:r>
              <a:rPr lang="en-GB" dirty="0"/>
              <a:t>		we sinners had been,</a:t>
            </a:r>
            <a:endParaRPr lang="en-NZ" dirty="0"/>
          </a:p>
          <a:p>
            <a:r>
              <a:rPr lang="en-GB" dirty="0"/>
              <a:t>	if he never had loved us</a:t>
            </a:r>
            <a:endParaRPr lang="en-NZ" dirty="0"/>
          </a:p>
          <a:p>
            <a:r>
              <a:rPr lang="en-GB" dirty="0"/>
              <a:t>		till cleansed from our sin: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Unto him who hath loved us</a:t>
            </a:r>
            <a:endParaRPr lang="en-NZ" i="1" dirty="0"/>
          </a:p>
          <a:p>
            <a:r>
              <a:rPr lang="en-GB" i="1" dirty="0"/>
              <a:t>	and washed us from sin,</a:t>
            </a:r>
            <a:endParaRPr lang="en-NZ" i="1" dirty="0"/>
          </a:p>
          <a:p>
            <a:r>
              <a:rPr lang="en-GB" i="1" dirty="0"/>
              <a:t>	unto him be the glory forever.</a:t>
            </a:r>
            <a:endParaRPr lang="en-NZ" i="1" dirty="0"/>
          </a:p>
          <a:p>
            <a:r>
              <a:rPr lang="en-GB" i="1" dirty="0"/>
              <a:t>	Amen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49698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Aloud in his praises</a:t>
            </a:r>
            <a:endParaRPr lang="en-NZ" dirty="0"/>
          </a:p>
          <a:p>
            <a:r>
              <a:rPr lang="en-GB" dirty="0"/>
              <a:t>		our voices shall ring,</a:t>
            </a:r>
            <a:endParaRPr lang="en-NZ" dirty="0"/>
          </a:p>
          <a:p>
            <a:r>
              <a:rPr lang="en-GB" dirty="0"/>
              <a:t>	so that others, believing,</a:t>
            </a:r>
            <a:endParaRPr lang="en-NZ" dirty="0"/>
          </a:p>
          <a:p>
            <a:r>
              <a:rPr lang="en-GB" dirty="0"/>
              <a:t>		this new song shall sing: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Unto him who hath loved us</a:t>
            </a:r>
            <a:endParaRPr lang="en-NZ" i="1" dirty="0"/>
          </a:p>
          <a:p>
            <a:r>
              <a:rPr lang="en-GB" i="1" dirty="0"/>
              <a:t>	and washed us from sin,</a:t>
            </a:r>
            <a:endParaRPr lang="en-NZ" i="1" dirty="0"/>
          </a:p>
          <a:p>
            <a:r>
              <a:rPr lang="en-GB" i="1" dirty="0"/>
              <a:t>	unto him be the glory forever.</a:t>
            </a:r>
            <a:endParaRPr lang="en-NZ" i="1" dirty="0"/>
          </a:p>
          <a:p>
            <a:r>
              <a:rPr lang="en-GB" i="1" dirty="0"/>
              <a:t>	Amen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428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Arthur T. Pierson, 1874</a:t>
            </a:r>
            <a:endParaRPr lang="en-NZ" sz="1000" dirty="0"/>
          </a:p>
          <a:p>
            <a:pPr algn="r"/>
            <a:r>
              <a:rPr lang="en-GB" sz="1000" dirty="0"/>
              <a:t>Tune: Philip P. Bliss, 1874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38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2014-03-05T07:34:15Z</dcterms:created>
  <dcterms:modified xsi:type="dcterms:W3CDTF">2014-03-05T07:36:04Z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