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E5DFFEB-E4AC-4D5C-8FB1-F609EBD9F31E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375E95-F01C-49C6-976E-0284777CC675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0997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FE41FD3-C618-4F2C-8B34-C176502D6C1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253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DD6EA03-876C-4818-8B74-BC0F09F2794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9982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B4CB7F-DCA7-48ED-9C1C-196CDD9C9A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3575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103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4637772-D47C-4E0B-B755-368E4CAC540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653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FE525E1-6651-49E7-AD8D-4B6F1862BD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3924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069314-CB47-403D-AD88-37A022D628D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1342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466AD1D-5670-49BB-9F25-755D0EF17AD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1859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62445B-FC32-4D5E-8C2C-389C89CAB11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52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873DCC-882B-4BC6-AAAB-B1998B2167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761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7468BE-F14A-485C-993C-452368F86EB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5848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Then I saw a new </a:t>
            </a:r>
            <a:r>
              <a:rPr lang="en-GB" b="1" dirty="0" err="1">
                <a:solidFill>
                  <a:srgbClr val="FFFF00"/>
                </a:solidFill>
              </a:rPr>
              <a:t>heav’n</a:t>
            </a:r>
            <a:r>
              <a:rPr lang="en-GB" b="1" dirty="0">
                <a:solidFill>
                  <a:srgbClr val="FFFF00"/>
                </a:solidFill>
              </a:rPr>
              <a:t> and earth,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for the first had passed away;</a:t>
            </a:r>
            <a:endParaRPr lang="en-NZ" dirty="0"/>
          </a:p>
          <a:p>
            <a:r>
              <a:rPr lang="en-GB" dirty="0"/>
              <a:t>	and the holy city came down from God</a:t>
            </a:r>
            <a:endParaRPr lang="en-NZ" dirty="0"/>
          </a:p>
          <a:p>
            <a:r>
              <a:rPr lang="en-GB" dirty="0"/>
              <a:t>		like a bride on her wedding day.</a:t>
            </a:r>
            <a:endParaRPr lang="en-NZ" dirty="0"/>
          </a:p>
          <a:p>
            <a:r>
              <a:rPr lang="en-GB" dirty="0"/>
              <a:t>	And I know how he loves his own,</a:t>
            </a:r>
            <a:endParaRPr lang="en-NZ" dirty="0"/>
          </a:p>
          <a:p>
            <a:r>
              <a:rPr lang="en-GB" dirty="0"/>
              <a:t>		for I heard his great voice tell</a:t>
            </a:r>
            <a:endParaRPr lang="en-NZ" dirty="0"/>
          </a:p>
          <a:p>
            <a:r>
              <a:rPr lang="en-GB" dirty="0"/>
              <a:t>	they would be his people, and he their God,</a:t>
            </a:r>
            <a:endParaRPr lang="en-NZ" dirty="0"/>
          </a:p>
          <a:p>
            <a:r>
              <a:rPr lang="en-GB" dirty="0"/>
              <a:t>		and among them he came to dwell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430]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will wipe away </a:t>
            </a:r>
            <a:r>
              <a:rPr lang="en-GB" dirty="0" err="1"/>
              <a:t>ev’ry</a:t>
            </a:r>
            <a:r>
              <a:rPr lang="en-GB" dirty="0"/>
              <a:t> tear;</a:t>
            </a:r>
            <a:endParaRPr lang="en-NZ" dirty="0"/>
          </a:p>
          <a:p>
            <a:r>
              <a:rPr lang="en-GB" dirty="0"/>
              <a:t>		even death shall die at last.</a:t>
            </a:r>
            <a:endParaRPr lang="en-NZ" dirty="0"/>
          </a:p>
          <a:p>
            <a:r>
              <a:rPr lang="en-GB" dirty="0"/>
              <a:t>	There’ll be no more crying or grief or pain –</a:t>
            </a:r>
            <a:endParaRPr lang="en-NZ" dirty="0"/>
          </a:p>
          <a:p>
            <a:r>
              <a:rPr lang="en-GB" dirty="0"/>
              <a:t>		they belong to the world that’s past.</a:t>
            </a:r>
            <a:endParaRPr lang="en-NZ" dirty="0"/>
          </a:p>
          <a:p>
            <a:r>
              <a:rPr lang="en-GB" dirty="0"/>
              <a:t>	And the One on the throne said, “Look!</a:t>
            </a:r>
            <a:endParaRPr lang="en-NZ" dirty="0"/>
          </a:p>
          <a:p>
            <a:r>
              <a:rPr lang="en-GB" dirty="0"/>
              <a:t>		I am making all things new.”</a:t>
            </a:r>
            <a:endParaRPr lang="en-NZ" dirty="0"/>
          </a:p>
          <a:p>
            <a:r>
              <a:rPr lang="en-GB" dirty="0"/>
              <a:t>	He is A and Z, he is first and last,</a:t>
            </a:r>
            <a:endParaRPr lang="en-NZ" dirty="0"/>
          </a:p>
          <a:p>
            <a:r>
              <a:rPr lang="en-GB" dirty="0"/>
              <a:t>		and his words are exact and true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So the thirsty can drink their fill</a:t>
            </a:r>
            <a:endParaRPr lang="en-NZ" dirty="0"/>
          </a:p>
          <a:p>
            <a:r>
              <a:rPr lang="en-GB" dirty="0"/>
              <a:t>		at the fountain giving life.</a:t>
            </a:r>
            <a:endParaRPr lang="en-NZ" dirty="0"/>
          </a:p>
          <a:p>
            <a:r>
              <a:rPr lang="en-GB" dirty="0"/>
              <a:t>	But the gates are shut on all evil things,</a:t>
            </a:r>
            <a:endParaRPr lang="en-NZ" dirty="0"/>
          </a:p>
          <a:p>
            <a:r>
              <a:rPr lang="en-GB" dirty="0"/>
              <a:t>		on deceit and decay and strife.</a:t>
            </a:r>
            <a:endParaRPr lang="en-NZ" dirty="0"/>
          </a:p>
          <a:p>
            <a:r>
              <a:rPr lang="en-GB" dirty="0"/>
              <a:t>	With foundations and walls and </a:t>
            </a:r>
            <a:r>
              <a:rPr lang="en-GB" dirty="0" err="1"/>
              <a:t>tow’rs</a:t>
            </a:r>
            <a:endParaRPr lang="en-NZ" dirty="0"/>
          </a:p>
          <a:p>
            <a:r>
              <a:rPr lang="en-GB" dirty="0"/>
              <a:t>		like a jewel, the city shines,</a:t>
            </a:r>
            <a:endParaRPr lang="en-NZ" dirty="0"/>
          </a:p>
          <a:p>
            <a:r>
              <a:rPr lang="en-GB" dirty="0"/>
              <a:t>	with its streets of gold and its gates of pearl,</a:t>
            </a:r>
            <a:endParaRPr lang="en-NZ" dirty="0"/>
          </a:p>
          <a:p>
            <a:r>
              <a:rPr lang="en-GB" dirty="0"/>
              <a:t>		in a glory where each combines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9148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As they measured its length and breadth</a:t>
            </a:r>
            <a:endParaRPr lang="en-NZ" dirty="0"/>
          </a:p>
          <a:p>
            <a:r>
              <a:rPr lang="en-GB" dirty="0"/>
              <a:t>		I could see no temple there,</a:t>
            </a:r>
            <a:endParaRPr lang="en-NZ" dirty="0"/>
          </a:p>
          <a:p>
            <a:r>
              <a:rPr lang="en-GB" dirty="0"/>
              <a:t>	for its only temple is God the Lord</a:t>
            </a:r>
            <a:endParaRPr lang="en-NZ" dirty="0"/>
          </a:p>
          <a:p>
            <a:r>
              <a:rPr lang="en-GB" dirty="0"/>
              <a:t>		and the Lamb in that city fair.</a:t>
            </a:r>
            <a:endParaRPr lang="en-NZ" dirty="0"/>
          </a:p>
          <a:p>
            <a:r>
              <a:rPr lang="en-GB" dirty="0"/>
              <a:t>	And it needs neither sun nor moon</a:t>
            </a:r>
            <a:endParaRPr lang="en-NZ" dirty="0"/>
          </a:p>
          <a:p>
            <a:r>
              <a:rPr lang="en-GB" dirty="0"/>
              <a:t>		in a place which knows no night,</a:t>
            </a:r>
            <a:endParaRPr lang="en-NZ" dirty="0"/>
          </a:p>
          <a:p>
            <a:r>
              <a:rPr lang="en-GB" dirty="0"/>
              <a:t>	for the city’s lamp is the Lamb himself,</a:t>
            </a:r>
            <a:endParaRPr lang="en-NZ" dirty="0"/>
          </a:p>
          <a:p>
            <a:r>
              <a:rPr lang="en-GB" dirty="0"/>
              <a:t>		and the glory of God its light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0813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And I saw by the sacred throne</a:t>
            </a:r>
            <a:endParaRPr lang="en-NZ" dirty="0"/>
          </a:p>
          <a:p>
            <a:r>
              <a:rPr lang="en-GB" dirty="0"/>
              <a:t>		flowing water, crystal clear,</a:t>
            </a:r>
            <a:endParaRPr lang="en-NZ" dirty="0"/>
          </a:p>
          <a:p>
            <a:r>
              <a:rPr lang="en-GB" dirty="0"/>
              <a:t>	and the tree of life with its healing leaves</a:t>
            </a:r>
            <a:endParaRPr lang="en-NZ" dirty="0"/>
          </a:p>
          <a:p>
            <a:r>
              <a:rPr lang="en-GB" dirty="0"/>
              <a:t>		and its fruit growing all the year.</a:t>
            </a:r>
            <a:endParaRPr lang="en-NZ" dirty="0"/>
          </a:p>
          <a:p>
            <a:r>
              <a:rPr lang="en-GB" dirty="0"/>
              <a:t>	So the worshippers of the Lamb</a:t>
            </a:r>
            <a:endParaRPr lang="en-NZ" dirty="0"/>
          </a:p>
          <a:p>
            <a:r>
              <a:rPr lang="en-GB" dirty="0"/>
              <a:t>		bear his name and see his face,</a:t>
            </a:r>
            <a:endParaRPr lang="en-NZ" dirty="0"/>
          </a:p>
          <a:p>
            <a:r>
              <a:rPr lang="en-GB" dirty="0"/>
              <a:t>	and they reign and serve and forever live</a:t>
            </a:r>
            <a:endParaRPr lang="en-NZ" dirty="0"/>
          </a:p>
          <a:p>
            <a:r>
              <a:rPr lang="en-GB" dirty="0"/>
              <a:t>		to the praise of his glorious grace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9630" y="5745616"/>
            <a:ext cx="9144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430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(#732614)</a:t>
            </a:r>
            <a:endParaRPr lang="en-NZ" sz="1000" i="1" dirty="0"/>
          </a:p>
          <a:p>
            <a:pPr algn="r"/>
            <a:r>
              <a:rPr lang="en-GB" sz="1000" dirty="0"/>
              <a:t>Text: Based on Revelation 21:1–23; 22:1–5. Christopher Idle, 1973</a:t>
            </a:r>
            <a:endParaRPr lang="en-NZ" sz="1000" dirty="0"/>
          </a:p>
          <a:p>
            <a:pPr algn="r"/>
            <a:r>
              <a:rPr lang="en-GB" sz="1000" dirty="0"/>
              <a:t>Tune: Norman L. Warren, 1973</a:t>
            </a:r>
            <a:endParaRPr lang="en-NZ" sz="1000" dirty="0"/>
          </a:p>
          <a:p>
            <a:pPr algn="r"/>
            <a:r>
              <a:rPr lang="en-GB" sz="1000" dirty="0"/>
              <a:t>Text and tune 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1973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72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2014-03-05T07:37:33Z</dcterms:created>
  <dcterms:modified xsi:type="dcterms:W3CDTF">2014-04-03T09:25:27Z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