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A08506-EF8B-4512-BEB3-1670053E482B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A0B247-A71A-4826-AEBD-9024D2E3EC2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6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01D48C3-08D3-459A-929E-46B9BACD0E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43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00CC13-57BD-4514-AA1B-1C9074A2D4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04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355A22-84EB-4139-9FD7-DBD3D6F0B8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230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62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058941-864F-4B06-B7BE-801AB69F79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323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78B1C5-1E63-4613-ABF9-0F04C9C9E4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391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0EB062-A396-4382-A457-EA6F505F6D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61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39B5ED-7D46-4C42-AEBF-05D8D8FC8A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70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014751-6C5C-464B-94BD-B1102BC21A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25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F87145-B32C-4602-B27D-D21A642384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08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42786C-6BE1-4634-8748-06D2B70C75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648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 to the waters, </a:t>
            </a:r>
            <a:r>
              <a:rPr lang="en-GB" dirty="0"/>
              <a:t>whoever is thirsty;</a:t>
            </a:r>
            <a:endParaRPr lang="en-NZ" dirty="0"/>
          </a:p>
          <a:p>
            <a:r>
              <a:rPr lang="en-GB" dirty="0"/>
              <a:t>		drink from the Fountain that never runs dry.</a:t>
            </a:r>
            <a:endParaRPr lang="en-NZ" dirty="0"/>
          </a:p>
          <a:p>
            <a:r>
              <a:rPr lang="en-GB" dirty="0"/>
              <a:t>	Jesus, the living One, offers you mercy,</a:t>
            </a:r>
            <a:endParaRPr lang="en-NZ" dirty="0"/>
          </a:p>
          <a:p>
            <a:r>
              <a:rPr lang="en-GB" dirty="0"/>
              <a:t>		life more abundant in boundless supply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to the River that flows through the city,</a:t>
            </a:r>
            <a:endParaRPr lang="en-NZ" dirty="0"/>
          </a:p>
          <a:p>
            <a:r>
              <a:rPr lang="en-GB" dirty="0"/>
              <a:t>		forth from the throne of the Father and Son.</a:t>
            </a:r>
            <a:endParaRPr lang="en-NZ" dirty="0"/>
          </a:p>
          <a:p>
            <a:r>
              <a:rPr lang="en-GB" dirty="0"/>
              <a:t>	Jesus, the Saviour, says, “Come and drink </a:t>
            </a:r>
            <a:r>
              <a:rPr lang="en-GB" dirty="0" smtClean="0"/>
              <a:t>	deeply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	Drink from the pure, inexhaustible 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to the Fountain without any money;</a:t>
            </a:r>
            <a:endParaRPr lang="en-NZ" dirty="0"/>
          </a:p>
          <a:p>
            <a:r>
              <a:rPr lang="en-GB" dirty="0"/>
              <a:t>		buy what is given without any cost.</a:t>
            </a:r>
            <a:endParaRPr lang="en-NZ" dirty="0"/>
          </a:p>
          <a:p>
            <a:r>
              <a:rPr lang="en-GB" dirty="0"/>
              <a:t>	Jesus, the gracious One, welcomes the weary;</a:t>
            </a:r>
            <a:endParaRPr lang="en-NZ" dirty="0"/>
          </a:p>
          <a:p>
            <a:r>
              <a:rPr lang="en-GB" dirty="0"/>
              <a:t>		Jesus, the selfless One, died for the lost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491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to the Well of unmerited favour;</a:t>
            </a:r>
            <a:endParaRPr lang="en-NZ" dirty="0"/>
          </a:p>
          <a:p>
            <a:r>
              <a:rPr lang="en-GB" dirty="0"/>
              <a:t>		stretch out your hand; fill your cup to the </a:t>
            </a:r>
            <a:r>
              <a:rPr lang="en-GB" dirty="0" smtClean="0"/>
              <a:t>	brim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Jesus is such a compassionate Saviour.</a:t>
            </a:r>
            <a:endParaRPr lang="en-NZ" dirty="0"/>
          </a:p>
          <a:p>
            <a:r>
              <a:rPr lang="en-GB" dirty="0"/>
              <a:t>		Draw from the grace that flows freely from </a:t>
            </a:r>
            <a:r>
              <a:rPr lang="en-GB" dirty="0" smtClean="0"/>
              <a:t>	him.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20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to the Saviour, the God of salvation.</a:t>
            </a:r>
            <a:endParaRPr lang="en-NZ" dirty="0"/>
          </a:p>
          <a:p>
            <a:r>
              <a:rPr lang="en-GB" dirty="0"/>
              <a:t>		God has provided an end to sin’s strife.</a:t>
            </a:r>
            <a:endParaRPr lang="en-NZ" dirty="0"/>
          </a:p>
          <a:p>
            <a:r>
              <a:rPr lang="en-GB" dirty="0"/>
              <a:t>	Why will you suffer the law’s condemnation?</a:t>
            </a:r>
            <a:endParaRPr lang="en-NZ" dirty="0"/>
          </a:p>
          <a:p>
            <a:r>
              <a:rPr lang="en-GB" dirty="0"/>
              <a:t>		Take the free gift of the water of life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7697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431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Based on Revelation 22. James Montgomery </a:t>
            </a:r>
            <a:r>
              <a:rPr lang="en-GB" sz="1000" dirty="0" err="1"/>
              <a:t>Boice</a:t>
            </a:r>
            <a:r>
              <a:rPr lang="en-GB" sz="1000" dirty="0"/>
              <a:t>, 2000</a:t>
            </a:r>
            <a:endParaRPr lang="en-NZ" sz="1000" dirty="0"/>
          </a:p>
          <a:p>
            <a:pPr algn="r"/>
            <a:r>
              <a:rPr lang="en-GB" sz="1000" dirty="0"/>
              <a:t>Tune: Paul S. Jones, 2000</a:t>
            </a:r>
            <a:endParaRPr lang="en-NZ" sz="1000" dirty="0"/>
          </a:p>
          <a:p>
            <a:pPr algn="r"/>
            <a:r>
              <a:rPr lang="en-GB" sz="1000" dirty="0"/>
              <a:t>Text and tune © Linda M. </a:t>
            </a:r>
            <a:r>
              <a:rPr lang="en-GB" sz="1000" dirty="0" err="1"/>
              <a:t>Boice</a:t>
            </a:r>
            <a:r>
              <a:rPr lang="en-GB" sz="1000" dirty="0"/>
              <a:t> and Paul S. Jones (distributed by Paul</a:t>
            </a:r>
            <a:br>
              <a:rPr lang="en-GB" sz="1000" dirty="0"/>
            </a:br>
            <a:r>
              <a:rPr lang="en-GB" sz="1000" dirty="0"/>
              <a:t>Jones Music, Inc.), 2000;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2014-03-05T07:39:45Z</dcterms:created>
  <dcterms:modified xsi:type="dcterms:W3CDTF">2014-03-05T07:41:07Z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