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6"/>
  </p:handout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85E1BE6-412D-41BA-8A5B-86433197F1E2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2EA2490-412A-47BC-BC68-DB7792EC80FE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65517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6A30D8E9-BC50-4B62-95B8-84DFE46F185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1182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B173990-9246-49B6-93AD-56FDBED9148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2031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3DFB6FB-68E1-4676-B3B2-F7401B2FF8A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3318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25052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B09F1E3-8585-4D18-B0CD-F618EB27FBB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97487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FED7731-4608-4EEA-B314-CB2CDB19820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18415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525691C-4C77-4A2D-94AA-DB554FB459C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1677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D155CB9-87EB-45E9-8794-17C94E39CDC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08969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4AAF2AF-DE75-4622-850E-3B026456F21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25366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D0598A3-3B74-4C08-9EE0-1C32159C56C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63297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CA6BB92-EF5E-40A0-86CF-303A954210A6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5912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Jesus, lover of my soul,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let me to thy presence fly,</a:t>
            </a:r>
            <a:endParaRPr lang="en-NZ" dirty="0"/>
          </a:p>
          <a:p>
            <a:r>
              <a:rPr lang="en-GB" dirty="0"/>
              <a:t>		while the nearer waters roll,</a:t>
            </a:r>
            <a:endParaRPr lang="en-NZ" dirty="0"/>
          </a:p>
          <a:p>
            <a:r>
              <a:rPr lang="en-GB" dirty="0"/>
              <a:t>		while the tempest still is high.</a:t>
            </a:r>
            <a:endParaRPr lang="en-NZ" dirty="0"/>
          </a:p>
          <a:p>
            <a:r>
              <a:rPr lang="en-GB" dirty="0"/>
              <a:t>	Hide me, O my Saviour, hide,</a:t>
            </a:r>
            <a:endParaRPr lang="en-NZ" dirty="0"/>
          </a:p>
          <a:p>
            <a:r>
              <a:rPr lang="en-GB" dirty="0"/>
              <a:t>		till the storm of life is past;</a:t>
            </a:r>
            <a:endParaRPr lang="en-NZ" dirty="0"/>
          </a:p>
          <a:p>
            <a:r>
              <a:rPr lang="en-GB" dirty="0"/>
              <a:t>		safe into the haven guide;</a:t>
            </a:r>
            <a:endParaRPr lang="en-NZ" dirty="0"/>
          </a:p>
          <a:p>
            <a:r>
              <a:rPr lang="en-GB" dirty="0"/>
              <a:t>		O receive my soul at last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433]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Other refuge have I none;</a:t>
            </a:r>
            <a:endParaRPr lang="en-NZ" dirty="0"/>
          </a:p>
          <a:p>
            <a:r>
              <a:rPr lang="en-GB" dirty="0"/>
              <a:t>		hangs my helpless soul on thee;</a:t>
            </a:r>
            <a:endParaRPr lang="en-NZ" dirty="0"/>
          </a:p>
          <a:p>
            <a:r>
              <a:rPr lang="en-GB" dirty="0"/>
              <a:t>		leave, ah! leave me not alone,</a:t>
            </a:r>
            <a:endParaRPr lang="en-NZ" dirty="0"/>
          </a:p>
          <a:p>
            <a:r>
              <a:rPr lang="en-GB" dirty="0"/>
              <a:t>		still support and comfort me.</a:t>
            </a:r>
            <a:endParaRPr lang="en-NZ" dirty="0"/>
          </a:p>
          <a:p>
            <a:r>
              <a:rPr lang="en-GB" dirty="0"/>
              <a:t>	All my trust on thee is stayed,</a:t>
            </a:r>
            <a:endParaRPr lang="en-NZ" dirty="0"/>
          </a:p>
          <a:p>
            <a:r>
              <a:rPr lang="en-GB" dirty="0"/>
              <a:t>		all my help from thee I bring;</a:t>
            </a:r>
            <a:endParaRPr lang="en-NZ" dirty="0"/>
          </a:p>
          <a:p>
            <a:r>
              <a:rPr lang="en-GB" dirty="0"/>
              <a:t>		cover my defenceless head</a:t>
            </a:r>
            <a:endParaRPr lang="en-NZ" dirty="0"/>
          </a:p>
          <a:p>
            <a:r>
              <a:rPr lang="en-GB" dirty="0"/>
              <a:t>		with the shadow of thy wing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Thou, O Christ, art all I want;</a:t>
            </a:r>
            <a:endParaRPr lang="en-NZ" dirty="0"/>
          </a:p>
          <a:p>
            <a:r>
              <a:rPr lang="en-GB" dirty="0"/>
              <a:t>		more than all in thee I find.</a:t>
            </a:r>
            <a:endParaRPr lang="en-NZ" dirty="0"/>
          </a:p>
          <a:p>
            <a:r>
              <a:rPr lang="en-GB" dirty="0"/>
              <a:t>		Raise the fallen, cheer the faint,</a:t>
            </a:r>
            <a:endParaRPr lang="en-NZ" dirty="0"/>
          </a:p>
          <a:p>
            <a:r>
              <a:rPr lang="en-GB" dirty="0"/>
              <a:t>		heal the sick, and lead the blind.</a:t>
            </a:r>
            <a:endParaRPr lang="en-NZ" dirty="0"/>
          </a:p>
          <a:p>
            <a:r>
              <a:rPr lang="en-GB" dirty="0"/>
              <a:t>	Just and holy is thy name,</a:t>
            </a:r>
            <a:endParaRPr lang="en-NZ" dirty="0"/>
          </a:p>
          <a:p>
            <a:r>
              <a:rPr lang="en-GB" dirty="0"/>
              <a:t>		I am all unrighteousness;</a:t>
            </a:r>
            <a:endParaRPr lang="en-NZ" dirty="0"/>
          </a:p>
          <a:p>
            <a:r>
              <a:rPr lang="en-GB" dirty="0"/>
              <a:t>		false and full of sin I am,</a:t>
            </a:r>
            <a:endParaRPr lang="en-NZ" dirty="0"/>
          </a:p>
          <a:p>
            <a:r>
              <a:rPr lang="en-GB" dirty="0"/>
              <a:t>		thou art full of truth and grace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4979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Plenteous grace with thee is found,</a:t>
            </a:r>
            <a:endParaRPr lang="en-NZ" dirty="0"/>
          </a:p>
          <a:p>
            <a:r>
              <a:rPr lang="en-GB" dirty="0"/>
              <a:t>		grace to cover all my sin;</a:t>
            </a:r>
            <a:endParaRPr lang="en-NZ" dirty="0"/>
          </a:p>
          <a:p>
            <a:r>
              <a:rPr lang="en-GB" dirty="0"/>
              <a:t>		let the healing streams abound,</a:t>
            </a:r>
            <a:endParaRPr lang="en-NZ" dirty="0"/>
          </a:p>
          <a:p>
            <a:r>
              <a:rPr lang="en-GB" dirty="0"/>
              <a:t>		make me, keep me pure within.</a:t>
            </a:r>
            <a:endParaRPr lang="en-NZ" dirty="0"/>
          </a:p>
          <a:p>
            <a:r>
              <a:rPr lang="en-GB" dirty="0"/>
              <a:t>	Thou of life the fountain art,</a:t>
            </a:r>
            <a:endParaRPr lang="en-NZ" dirty="0"/>
          </a:p>
          <a:p>
            <a:r>
              <a:rPr lang="en-GB" dirty="0"/>
              <a:t>		freely let me take of thee;</a:t>
            </a:r>
            <a:endParaRPr lang="en-NZ" dirty="0"/>
          </a:p>
          <a:p>
            <a:r>
              <a:rPr lang="en-GB" dirty="0"/>
              <a:t>		spring thou up within my heart,</a:t>
            </a:r>
            <a:endParaRPr lang="en-NZ" dirty="0"/>
          </a:p>
          <a:p>
            <a:r>
              <a:rPr lang="en-GB" dirty="0"/>
              <a:t>		rise to all eternity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12626" y="5708749"/>
            <a:ext cx="91440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433</a:t>
            </a:r>
            <a:endParaRPr lang="en-NZ" altLang="en-US" sz="1000" dirty="0"/>
          </a:p>
          <a:p>
            <a:pPr algn="r"/>
            <a:r>
              <a:rPr lang="en-GB" sz="1000" i="1" dirty="0"/>
              <a:t>Public domain</a:t>
            </a:r>
            <a:endParaRPr lang="en-NZ" sz="1000" i="1" dirty="0"/>
          </a:p>
          <a:p>
            <a:pPr algn="r"/>
            <a:r>
              <a:rPr lang="en-GB" sz="1000" dirty="0"/>
              <a:t>Text: Charles Wesley, 1740, alt.</a:t>
            </a:r>
            <a:endParaRPr lang="en-NZ" sz="1000" dirty="0"/>
          </a:p>
          <a:p>
            <a:pPr algn="r"/>
            <a:r>
              <a:rPr lang="en-GB" sz="1000" dirty="0"/>
              <a:t>Tune (ABERYSTWYTH): Joseph Parry, 1879</a:t>
            </a:r>
            <a:endParaRPr lang="en-NZ" sz="1000" dirty="0"/>
          </a:p>
          <a:p>
            <a:pPr algn="r"/>
            <a:r>
              <a:rPr lang="en-GB" sz="1000" dirty="0"/>
              <a:t>or</a:t>
            </a:r>
            <a:endParaRPr lang="en-NZ" sz="1000" dirty="0"/>
          </a:p>
          <a:p>
            <a:pPr algn="r"/>
            <a:r>
              <a:rPr lang="en-GB" sz="1000" dirty="0"/>
              <a:t>Tune (HOLLINGSIDE): John B. Dykes, 1861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48</Words>
  <Application>Microsoft Office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2014-03-05T07:45:52Z</dcterms:created>
  <dcterms:modified xsi:type="dcterms:W3CDTF">2014-03-05T07:47:30Z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