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931C9A8-3C38-4954-B5CA-2A2ACA6CBB9B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2C5E54-A6AD-4A52-A426-CD8FA9B4DF2D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29360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9514C99C-FC3F-4FBA-A3B2-78CA6762750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0416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A4676BB-7A97-4733-BC26-F2DCD9EEDA2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5160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EEBF4B4-8BF0-407D-A226-2678FB523CC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9864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2283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07175DE-D119-4DB9-8345-982E75D6EA9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8615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A86568E-9D68-49F9-9B04-84AF7D60E27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6269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EC85290-02E7-42AC-B761-982CEEA29E9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5420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2C1A971-82C0-455C-82BD-DC6C4C93FAC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7469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1392E64-A439-49DA-B4A3-3FA12746265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3607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D8C7921-9363-40F3-A372-3511858726D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7424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3760F5F-514F-49CC-96EB-B7597E335D4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8521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To him we come –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Jesus Christ our Lord,</a:t>
            </a:r>
            <a:endParaRPr lang="en-NZ" dirty="0"/>
          </a:p>
          <a:p>
            <a:r>
              <a:rPr lang="en-GB" dirty="0"/>
              <a:t>	God’s own living Word,</a:t>
            </a:r>
            <a:endParaRPr lang="en-NZ" dirty="0"/>
          </a:p>
          <a:p>
            <a:r>
              <a:rPr lang="en-GB" dirty="0"/>
              <a:t>		his dear Son:</a:t>
            </a:r>
            <a:endParaRPr lang="en-NZ" dirty="0"/>
          </a:p>
          <a:p>
            <a:r>
              <a:rPr lang="en-GB" dirty="0"/>
              <a:t>	in him there is no East and West,</a:t>
            </a:r>
            <a:endParaRPr lang="en-NZ" dirty="0"/>
          </a:p>
          <a:p>
            <a:r>
              <a:rPr lang="en-GB" dirty="0"/>
              <a:t>	in him all nations shall be blest;</a:t>
            </a:r>
            <a:endParaRPr lang="en-NZ" dirty="0"/>
          </a:p>
          <a:p>
            <a:r>
              <a:rPr lang="en-GB" dirty="0"/>
              <a:t>	to all he offers peace and rest –</a:t>
            </a:r>
            <a:endParaRPr lang="en-NZ" dirty="0"/>
          </a:p>
          <a:p>
            <a:r>
              <a:rPr lang="en-GB" dirty="0"/>
              <a:t>		loving Lord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434]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In him we live –</a:t>
            </a:r>
            <a:endParaRPr lang="en-NZ" dirty="0"/>
          </a:p>
          <a:p>
            <a:r>
              <a:rPr lang="en-GB" dirty="0"/>
              <a:t>	Christ our strength and stay,</a:t>
            </a:r>
            <a:endParaRPr lang="en-NZ" dirty="0"/>
          </a:p>
          <a:p>
            <a:r>
              <a:rPr lang="en-GB" dirty="0"/>
              <a:t>	life and truth and way,</a:t>
            </a:r>
            <a:endParaRPr lang="en-NZ" dirty="0"/>
          </a:p>
          <a:p>
            <a:r>
              <a:rPr lang="en-GB" dirty="0"/>
              <a:t>		friend divine:</a:t>
            </a:r>
            <a:endParaRPr lang="en-NZ" dirty="0"/>
          </a:p>
          <a:p>
            <a:r>
              <a:rPr lang="en-GB" dirty="0"/>
              <a:t>	his </a:t>
            </a:r>
            <a:r>
              <a:rPr lang="en-GB" dirty="0" err="1"/>
              <a:t>pow’r</a:t>
            </a:r>
            <a:r>
              <a:rPr lang="en-GB" dirty="0"/>
              <a:t> can break the chains of sin,</a:t>
            </a:r>
            <a:endParaRPr lang="en-NZ" dirty="0"/>
          </a:p>
          <a:p>
            <a:r>
              <a:rPr lang="en-GB" dirty="0"/>
              <a:t>	still all life’s storms without, within,</a:t>
            </a:r>
            <a:endParaRPr lang="en-NZ" dirty="0"/>
          </a:p>
          <a:p>
            <a:r>
              <a:rPr lang="en-GB" dirty="0"/>
              <a:t>	help us the daily fight to win –</a:t>
            </a:r>
            <a:endParaRPr lang="en-NZ" dirty="0"/>
          </a:p>
          <a:p>
            <a:r>
              <a:rPr lang="en-GB" dirty="0"/>
              <a:t>		living Lord</a:t>
            </a:r>
            <a:r>
              <a:rPr lang="en-GB" dirty="0" smtClean="0"/>
              <a:t>!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For him we go –</a:t>
            </a:r>
            <a:endParaRPr lang="en-NZ" dirty="0"/>
          </a:p>
          <a:p>
            <a:r>
              <a:rPr lang="en-GB" dirty="0"/>
              <a:t>	soldiers of the cross,</a:t>
            </a:r>
            <a:endParaRPr lang="en-NZ" dirty="0"/>
          </a:p>
          <a:p>
            <a:r>
              <a:rPr lang="en-GB" dirty="0"/>
              <a:t>	counting all things loss</a:t>
            </a:r>
            <a:endParaRPr lang="en-NZ" dirty="0"/>
          </a:p>
          <a:p>
            <a:r>
              <a:rPr lang="en-GB" dirty="0"/>
              <a:t>		him to know;</a:t>
            </a:r>
            <a:endParaRPr lang="en-NZ" dirty="0"/>
          </a:p>
          <a:p>
            <a:r>
              <a:rPr lang="en-GB" dirty="0"/>
              <a:t>	going to </a:t>
            </a:r>
            <a:r>
              <a:rPr lang="en-GB" dirty="0" err="1"/>
              <a:t>ev’ry</a:t>
            </a:r>
            <a:r>
              <a:rPr lang="en-GB" dirty="0"/>
              <a:t> land and race,</a:t>
            </a:r>
            <a:endParaRPr lang="en-NZ" dirty="0"/>
          </a:p>
          <a:p>
            <a:r>
              <a:rPr lang="en-GB" dirty="0"/>
              <a:t>	preaching to all redeeming grace,</a:t>
            </a:r>
            <a:endParaRPr lang="en-NZ" dirty="0"/>
          </a:p>
          <a:p>
            <a:r>
              <a:rPr lang="en-GB" dirty="0"/>
              <a:t>	building his church in </a:t>
            </a:r>
            <a:r>
              <a:rPr lang="en-GB" dirty="0" err="1"/>
              <a:t>ev’ry</a:t>
            </a:r>
            <a:r>
              <a:rPr lang="en-GB" dirty="0"/>
              <a:t> place –</a:t>
            </a:r>
            <a:endParaRPr lang="en-NZ" dirty="0"/>
          </a:p>
          <a:p>
            <a:r>
              <a:rPr lang="en-GB" dirty="0"/>
              <a:t>		</a:t>
            </a:r>
            <a:r>
              <a:rPr lang="en-GB" dirty="0" err="1"/>
              <a:t>conqu’ring</a:t>
            </a:r>
            <a:r>
              <a:rPr lang="en-GB" dirty="0"/>
              <a:t> Lord</a:t>
            </a:r>
            <a:r>
              <a:rPr lang="en-GB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67268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With him we serve –</a:t>
            </a:r>
            <a:endParaRPr lang="en-NZ" dirty="0"/>
          </a:p>
          <a:p>
            <a:r>
              <a:rPr lang="en-GB" dirty="0"/>
              <a:t>	his the work we share</a:t>
            </a:r>
            <a:endParaRPr lang="en-NZ" dirty="0"/>
          </a:p>
          <a:p>
            <a:r>
              <a:rPr lang="en-GB" dirty="0"/>
              <a:t>	with saints </a:t>
            </a:r>
            <a:r>
              <a:rPr lang="en-GB" dirty="0" err="1"/>
              <a:t>ev’rywhere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near and far;</a:t>
            </a:r>
            <a:endParaRPr lang="en-NZ" dirty="0"/>
          </a:p>
          <a:p>
            <a:r>
              <a:rPr lang="en-GB" dirty="0"/>
              <a:t>	one in the task which faith requires,</a:t>
            </a:r>
            <a:endParaRPr lang="en-NZ" dirty="0"/>
          </a:p>
          <a:p>
            <a:r>
              <a:rPr lang="en-GB" dirty="0"/>
              <a:t>	one in the zeal which never tires,</a:t>
            </a:r>
            <a:endParaRPr lang="en-NZ" dirty="0"/>
          </a:p>
          <a:p>
            <a:r>
              <a:rPr lang="en-GB" dirty="0"/>
              <a:t>	one in the hope his love inspires –</a:t>
            </a:r>
            <a:endParaRPr lang="en-NZ" dirty="0"/>
          </a:p>
          <a:p>
            <a:r>
              <a:rPr lang="en-GB" dirty="0"/>
              <a:t>		coming Lord</a:t>
            </a:r>
            <a:r>
              <a:rPr lang="en-GB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7781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Onward we go –</a:t>
            </a:r>
            <a:endParaRPr lang="en-NZ" dirty="0"/>
          </a:p>
          <a:p>
            <a:r>
              <a:rPr lang="en-GB" dirty="0"/>
              <a:t>	faithful, bold and true,</a:t>
            </a:r>
            <a:endParaRPr lang="en-NZ" dirty="0"/>
          </a:p>
          <a:p>
            <a:r>
              <a:rPr lang="en-GB" dirty="0"/>
              <a:t>	called his will to do</a:t>
            </a:r>
            <a:endParaRPr lang="en-NZ" dirty="0"/>
          </a:p>
          <a:p>
            <a:r>
              <a:rPr lang="en-GB" dirty="0"/>
              <a:t>		day by day</a:t>
            </a:r>
            <a:endParaRPr lang="en-NZ" dirty="0"/>
          </a:p>
          <a:p>
            <a:r>
              <a:rPr lang="en-GB" dirty="0"/>
              <a:t>	till, at the last, with joy we’ll see</a:t>
            </a:r>
            <a:endParaRPr lang="en-NZ" dirty="0"/>
          </a:p>
          <a:p>
            <a:r>
              <a:rPr lang="en-GB" dirty="0"/>
              <a:t>	Jesus, in glorious majesty;</a:t>
            </a:r>
            <a:endParaRPr lang="en-NZ" dirty="0"/>
          </a:p>
          <a:p>
            <a:r>
              <a:rPr lang="en-GB" dirty="0"/>
              <a:t>	live with him through eternity –</a:t>
            </a:r>
            <a:endParaRPr lang="en-NZ" dirty="0"/>
          </a:p>
          <a:p>
            <a:r>
              <a:rPr lang="en-GB" dirty="0"/>
              <a:t>		reigning Lord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3376" y="5750004"/>
            <a:ext cx="9144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434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(#649855)</a:t>
            </a:r>
            <a:endParaRPr lang="en-NZ" sz="1000" i="1" dirty="0"/>
          </a:p>
          <a:p>
            <a:pPr algn="r"/>
            <a:r>
              <a:rPr lang="en-GB" sz="1000" dirty="0"/>
              <a:t>Text: James E. </a:t>
            </a:r>
            <a:r>
              <a:rPr lang="en-GB" sz="1000" dirty="0" err="1"/>
              <a:t>Seddon</a:t>
            </a:r>
            <a:r>
              <a:rPr lang="en-GB" sz="1000" dirty="0"/>
              <a:t>, 1915–1983,</a:t>
            </a:r>
            <a:br>
              <a:rPr lang="en-GB" sz="1000" dirty="0"/>
            </a:br>
            <a:r>
              <a:rPr lang="en-GB" sz="1000" dirty="0"/>
              <a:t>© The </a:t>
            </a:r>
            <a:r>
              <a:rPr lang="en-GB" sz="1000" dirty="0" err="1"/>
              <a:t>Jubilate</a:t>
            </a:r>
            <a:r>
              <a:rPr lang="en-GB" sz="1000" dirty="0"/>
              <a:t> Group (admin. Hope Publishing Co.), 1982</a:t>
            </a:r>
            <a:endParaRPr lang="en-NZ" sz="1000" dirty="0"/>
          </a:p>
          <a:p>
            <a:pPr algn="r"/>
            <a:r>
              <a:rPr lang="en-GB" sz="1000" dirty="0"/>
              <a:t>Tune: Patrick </a:t>
            </a:r>
            <a:r>
              <a:rPr lang="en-GB" sz="1000" dirty="0" err="1"/>
              <a:t>Appleford</a:t>
            </a:r>
            <a:r>
              <a:rPr lang="en-GB" sz="1000" dirty="0"/>
              <a:t>, b. 1925, © Josef Weinberger Ltd., 1960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45</Words>
  <Application>Microsoft Office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2014-03-05T07:48:55Z</dcterms:created>
  <dcterms:modified xsi:type="dcterms:W3CDTF">2014-04-03T09:25:35Z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