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41866B6-1DB8-438B-80C0-925EBDB175B2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34CFDD-6900-4269-B4FF-214309329AE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892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8A59F1E-1AD9-4401-AEC3-F027EB2497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13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2F7930-EF93-4D55-B665-E9429E3580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64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A8AC6F-CF5F-4AC2-8220-A7CA862C37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80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20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77AE2-9719-478C-97C6-9EC7AAB9D9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40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22E81D-8713-46F3-B27B-FD723E80AC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109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8DEA84-EF2A-49E6-AC6F-AC1C360D1E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74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627213-DBF6-4E96-BCF1-DF8C57D144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68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3E48F-1294-4C93-93C7-24C608DF40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814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00F0CB-172C-41BD-8FFA-7A631CE081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36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4AD845-EE69-4FA7-B1E5-2978E9F589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393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heard the voice of Jesus say,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“Come unto me and rest,</a:t>
            </a:r>
            <a:endParaRPr lang="en-NZ" dirty="0"/>
          </a:p>
          <a:p>
            <a:r>
              <a:rPr lang="en-GB" dirty="0"/>
              <a:t>		come, take my yoke upon yourself</a:t>
            </a:r>
            <a:endParaRPr lang="en-NZ" dirty="0"/>
          </a:p>
          <a:p>
            <a:r>
              <a:rPr lang="en-GB" dirty="0"/>
              <a:t>		that you may be refreshed.”</a:t>
            </a:r>
            <a:endParaRPr lang="en-NZ" dirty="0"/>
          </a:p>
          <a:p>
            <a:r>
              <a:rPr lang="en-GB" dirty="0"/>
              <a:t>	I came to Jesus as I was,</a:t>
            </a:r>
            <a:endParaRPr lang="en-NZ" dirty="0"/>
          </a:p>
          <a:p>
            <a:r>
              <a:rPr lang="en-GB" dirty="0"/>
              <a:t>		weary and worn and sad;</a:t>
            </a:r>
            <a:endParaRPr lang="en-NZ" dirty="0"/>
          </a:p>
          <a:p>
            <a:r>
              <a:rPr lang="en-GB" dirty="0"/>
              <a:t>		I found in him a resting place,</a:t>
            </a:r>
            <a:endParaRPr lang="en-NZ" dirty="0"/>
          </a:p>
          <a:p>
            <a:r>
              <a:rPr lang="en-GB" dirty="0"/>
              <a:t>		and he has made me glad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heard the voice of Jesus say,</a:t>
            </a:r>
            <a:endParaRPr lang="en-NZ" dirty="0"/>
          </a:p>
          <a:p>
            <a:r>
              <a:rPr lang="en-GB" dirty="0"/>
              <a:t>		“Behold, I freely give</a:t>
            </a:r>
            <a:endParaRPr lang="en-NZ" dirty="0"/>
          </a:p>
          <a:p>
            <a:r>
              <a:rPr lang="en-GB" dirty="0"/>
              <a:t>		the living water; thirsty one,</a:t>
            </a:r>
            <a:endParaRPr lang="en-NZ" dirty="0"/>
          </a:p>
          <a:p>
            <a:r>
              <a:rPr lang="en-GB" dirty="0"/>
              <a:t>		stoop down and drink, and live.”</a:t>
            </a:r>
            <a:endParaRPr lang="en-NZ" dirty="0"/>
          </a:p>
          <a:p>
            <a:r>
              <a:rPr lang="en-GB" dirty="0"/>
              <a:t>	I came to Jesus and I drank</a:t>
            </a:r>
            <a:endParaRPr lang="en-NZ" dirty="0"/>
          </a:p>
          <a:p>
            <a:r>
              <a:rPr lang="en-GB" dirty="0"/>
              <a:t>		of that life-giving stream;</a:t>
            </a:r>
            <a:endParaRPr lang="en-NZ" dirty="0"/>
          </a:p>
          <a:p>
            <a:r>
              <a:rPr lang="en-GB" dirty="0"/>
              <a:t>		my thirst was quenched, my soul revived,</a:t>
            </a:r>
            <a:endParaRPr lang="en-NZ" dirty="0"/>
          </a:p>
          <a:p>
            <a:r>
              <a:rPr lang="en-GB" dirty="0"/>
              <a:t>		and now I live in him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heard the voice of Jesus say,</a:t>
            </a:r>
            <a:endParaRPr lang="en-NZ" dirty="0"/>
          </a:p>
          <a:p>
            <a:r>
              <a:rPr lang="en-GB" dirty="0"/>
              <a:t>		“I am this dark world’s light;</a:t>
            </a:r>
            <a:endParaRPr lang="en-NZ" dirty="0"/>
          </a:p>
          <a:p>
            <a:r>
              <a:rPr lang="en-GB" dirty="0"/>
              <a:t>		look unto me; your morn shall rise,</a:t>
            </a:r>
            <a:endParaRPr lang="en-NZ" dirty="0"/>
          </a:p>
          <a:p>
            <a:r>
              <a:rPr lang="en-GB" dirty="0"/>
              <a:t>		and all your day be bright.”</a:t>
            </a:r>
            <a:endParaRPr lang="en-NZ" dirty="0"/>
          </a:p>
          <a:p>
            <a:r>
              <a:rPr lang="en-GB" dirty="0"/>
              <a:t>	I looked to Jesus and I found</a:t>
            </a:r>
            <a:endParaRPr lang="en-NZ" dirty="0"/>
          </a:p>
          <a:p>
            <a:r>
              <a:rPr lang="en-GB" dirty="0"/>
              <a:t>		in him my star, my sun;</a:t>
            </a:r>
            <a:endParaRPr lang="en-NZ" dirty="0"/>
          </a:p>
          <a:p>
            <a:r>
              <a:rPr lang="en-GB" dirty="0"/>
              <a:t>		and in that light of life I’ll walk,</a:t>
            </a:r>
            <a:endParaRPr lang="en-NZ" dirty="0"/>
          </a:p>
          <a:p>
            <a:r>
              <a:rPr lang="en-GB" dirty="0"/>
              <a:t>		till travelling days are done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1846, alt.</a:t>
            </a:r>
            <a:endParaRPr lang="en-NZ" sz="1000" dirty="0"/>
          </a:p>
          <a:p>
            <a:pPr algn="r"/>
            <a:r>
              <a:rPr lang="en-GB" sz="1000" dirty="0"/>
              <a:t>Tune: John B. Dykes,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2014-03-05T07:52:24Z</dcterms:created>
  <dcterms:modified xsi:type="dcterms:W3CDTF">2014-03-05T07:54:14Z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