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E932C11-52B8-47F4-9C19-8E826B12B1F8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809F04-5B38-4B0D-B6F2-C9ADE5D3FAB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9592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C5CE568-3E2E-4D7D-9529-704C3DC218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40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B375A7-7723-4729-A9A5-D423FC78D6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763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E44F27-5BEB-491C-9B84-3E1E2E7005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84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201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296579-E4F0-4981-86DB-B3C656120E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498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A47E0D-2C46-4A1C-872A-F2DC928750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836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D33B62-E3AB-45FE-9968-DE33FFED7F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075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5CA4D9-9A99-42F3-9813-8AED965FA0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470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7309DF-0F59-45EE-A576-4C9C00F7AB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767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697EF6-33B1-43C1-9D69-7D8875B209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71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BCC4C1-6B9D-4732-8015-96571EFFED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616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vast the benefits divine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which we in Christ possess!</a:t>
            </a:r>
            <a:endParaRPr lang="en-NZ" dirty="0"/>
          </a:p>
          <a:p>
            <a:r>
              <a:rPr lang="en-GB" dirty="0"/>
              <a:t>		We are redeemed from sin and shame,</a:t>
            </a:r>
            <a:endParaRPr lang="en-NZ" dirty="0"/>
          </a:p>
          <a:p>
            <a:r>
              <a:rPr lang="en-GB" dirty="0"/>
              <a:t>		and called to holiness.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’Tis</a:t>
            </a:r>
            <a:r>
              <a:rPr lang="en-GB" dirty="0"/>
              <a:t> not for works that we have done –</a:t>
            </a:r>
            <a:endParaRPr lang="en-NZ" dirty="0"/>
          </a:p>
          <a:p>
            <a:r>
              <a:rPr lang="en-GB" dirty="0"/>
              <a:t>		these all to him we owe;</a:t>
            </a:r>
            <a:endParaRPr lang="en-NZ" dirty="0"/>
          </a:p>
          <a:p>
            <a:r>
              <a:rPr lang="en-GB" dirty="0"/>
              <a:t>		but he of his electing love</a:t>
            </a:r>
            <a:endParaRPr lang="en-NZ" dirty="0"/>
          </a:p>
          <a:p>
            <a:r>
              <a:rPr lang="en-GB" dirty="0"/>
              <a:t>		salvation doth bestow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437]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thee, O Lord, alone is due</a:t>
            </a:r>
            <a:endParaRPr lang="en-NZ" dirty="0"/>
          </a:p>
          <a:p>
            <a:r>
              <a:rPr lang="en-GB" dirty="0"/>
              <a:t>		all glory and renown;</a:t>
            </a:r>
            <a:endParaRPr lang="en-NZ" dirty="0"/>
          </a:p>
          <a:p>
            <a:r>
              <a:rPr lang="en-GB" dirty="0"/>
              <a:t>		aught to ourselves we dare not take,</a:t>
            </a:r>
            <a:endParaRPr lang="en-NZ" dirty="0"/>
          </a:p>
          <a:p>
            <a:r>
              <a:rPr lang="en-GB" dirty="0"/>
              <a:t>		or rob thee of thy crown.</a:t>
            </a:r>
            <a:endParaRPr lang="en-NZ" dirty="0"/>
          </a:p>
          <a:p>
            <a:r>
              <a:rPr lang="en-GB" dirty="0"/>
              <a:t>	Thou </a:t>
            </a:r>
            <a:r>
              <a:rPr lang="en-GB" dirty="0" err="1"/>
              <a:t>wast</a:t>
            </a:r>
            <a:r>
              <a:rPr lang="en-GB" dirty="0"/>
              <a:t> thyself our surety</a:t>
            </a:r>
            <a:endParaRPr lang="en-NZ" dirty="0"/>
          </a:p>
          <a:p>
            <a:r>
              <a:rPr lang="en-GB" dirty="0"/>
              <a:t>		in God’s redemption plan;</a:t>
            </a:r>
            <a:endParaRPr lang="en-NZ" dirty="0"/>
          </a:p>
          <a:p>
            <a:r>
              <a:rPr lang="en-GB" dirty="0"/>
              <a:t>		in thee his grace was given us,</a:t>
            </a:r>
            <a:endParaRPr lang="en-NZ" dirty="0"/>
          </a:p>
          <a:p>
            <a:r>
              <a:rPr lang="en-GB" dirty="0"/>
              <a:t>		long ere the world began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Safe in the arms of </a:t>
            </a:r>
            <a:r>
              <a:rPr lang="en-GB" dirty="0" err="1"/>
              <a:t>sov’reign</a:t>
            </a:r>
            <a:r>
              <a:rPr lang="en-GB" dirty="0"/>
              <a:t> love</a:t>
            </a:r>
            <a:endParaRPr lang="en-NZ" dirty="0"/>
          </a:p>
          <a:p>
            <a:r>
              <a:rPr lang="en-GB" dirty="0"/>
              <a:t>		we ever shall remain,</a:t>
            </a:r>
            <a:endParaRPr lang="en-NZ" dirty="0"/>
          </a:p>
          <a:p>
            <a:r>
              <a:rPr lang="en-GB" dirty="0"/>
              <a:t>		nor shall the rage of earth or hell</a:t>
            </a:r>
            <a:endParaRPr lang="en-NZ" dirty="0"/>
          </a:p>
          <a:p>
            <a:r>
              <a:rPr lang="en-GB" dirty="0"/>
              <a:t>		make thy sure counsel vain.</a:t>
            </a:r>
            <a:endParaRPr lang="en-NZ" dirty="0"/>
          </a:p>
          <a:p>
            <a:r>
              <a:rPr lang="en-GB" dirty="0"/>
              <a:t>	Not one of all the chosen race</a:t>
            </a:r>
            <a:endParaRPr lang="en-NZ" dirty="0"/>
          </a:p>
          <a:p>
            <a:r>
              <a:rPr lang="en-GB" dirty="0"/>
              <a:t>		but shall to </a:t>
            </a:r>
            <a:r>
              <a:rPr lang="en-GB" dirty="0" err="1"/>
              <a:t>heav’n</a:t>
            </a:r>
            <a:r>
              <a:rPr lang="en-GB" dirty="0"/>
              <a:t> attain;</a:t>
            </a:r>
            <a:endParaRPr lang="en-NZ" dirty="0"/>
          </a:p>
          <a:p>
            <a:r>
              <a:rPr lang="en-GB" dirty="0"/>
              <a:t>		here they will share abounding grace,</a:t>
            </a:r>
            <a:endParaRPr lang="en-NZ" dirty="0"/>
          </a:p>
          <a:p>
            <a:r>
              <a:rPr lang="en-GB" dirty="0"/>
              <a:t>		and there with Jesus reign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437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Augustus M. </a:t>
            </a:r>
            <a:r>
              <a:rPr lang="en-GB" sz="1000" dirty="0" err="1"/>
              <a:t>Toplady</a:t>
            </a:r>
            <a:r>
              <a:rPr lang="en-GB" sz="1000" dirty="0"/>
              <a:t>, 1774; rev. Dewey </a:t>
            </a:r>
            <a:r>
              <a:rPr lang="en-GB" sz="1000" dirty="0" err="1"/>
              <a:t>Westra</a:t>
            </a:r>
            <a:r>
              <a:rPr lang="en-GB" sz="1000" dirty="0"/>
              <a:t>, 1931</a:t>
            </a:r>
            <a:endParaRPr lang="en-NZ" sz="1000" dirty="0"/>
          </a:p>
          <a:p>
            <a:pPr algn="r"/>
            <a:r>
              <a:rPr lang="en-GB" sz="1000" dirty="0"/>
              <a:t>Tune: Gottfried Wilhelm Fink, 1842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40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2014-03-05T08:00:23Z</dcterms:created>
  <dcterms:modified xsi:type="dcterms:W3CDTF">2014-03-05T08:01:19Z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