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A3E75B-BA66-404F-9D90-6AA2CF05FC2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DC1EFF-DFF9-4449-9502-8567ADEF4C6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760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0A7810C-AD8A-4304-9278-D4DEACB9EF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218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196D26-9B70-4FA2-84F5-37FBE70B2B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158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44B1BC-08BB-43F7-89F9-FCF2562679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17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400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035D88-A8F0-4F31-9D86-B2F2D1A023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071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F5B40E-C144-4E5B-AE3B-BFBA9476B6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592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30F279-5903-4277-B068-190F69C3C7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02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D97DFC-6BCE-4141-9AC4-0EB227FFD5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281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8373FE-0609-466A-8A2B-AA010208D5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40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2C427D-CBC9-4069-B98B-8CCE898E78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33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D1F33F-775D-450F-9900-B5AB089E7C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20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God of grace, </a:t>
            </a:r>
            <a:r>
              <a:rPr lang="en-GB" dirty="0"/>
              <a:t>amazing wonder,</a:t>
            </a:r>
            <a:endParaRPr lang="en-NZ" dirty="0"/>
          </a:p>
          <a:p>
            <a:r>
              <a:rPr lang="en-GB" dirty="0"/>
              <a:t>		irresistible and free;</a:t>
            </a:r>
            <a:endParaRPr lang="en-NZ" dirty="0"/>
          </a:p>
          <a:p>
            <a:r>
              <a:rPr lang="en-GB" dirty="0"/>
              <a:t>	oh, the miracle of mercy –</a:t>
            </a:r>
            <a:endParaRPr lang="en-NZ" dirty="0"/>
          </a:p>
          <a:p>
            <a:r>
              <a:rPr lang="en-GB" dirty="0"/>
              <a:t>		Jesus reaches down to me.</a:t>
            </a:r>
            <a:endParaRPr lang="en-NZ" dirty="0"/>
          </a:p>
          <a:p>
            <a:r>
              <a:rPr lang="en-GB" dirty="0"/>
              <a:t>	God of grace – I stand in wonder,</a:t>
            </a:r>
            <a:endParaRPr lang="en-NZ" dirty="0"/>
          </a:p>
          <a:p>
            <a:r>
              <a:rPr lang="en-GB" dirty="0"/>
              <a:t>		as my God restores my soul.</a:t>
            </a:r>
            <a:endParaRPr lang="en-NZ" dirty="0"/>
          </a:p>
          <a:p>
            <a:r>
              <a:rPr lang="en-GB" dirty="0"/>
              <a:t>	His own blood has paid my ransom –</a:t>
            </a:r>
            <a:endParaRPr lang="en-NZ" dirty="0"/>
          </a:p>
          <a:p>
            <a:r>
              <a:rPr lang="en-GB" dirty="0"/>
              <a:t>		awesome cost to make me whole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439]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of grace, who loved and knew me</a:t>
            </a:r>
            <a:endParaRPr lang="en-NZ" dirty="0"/>
          </a:p>
          <a:p>
            <a:r>
              <a:rPr lang="en-GB" dirty="0"/>
              <a:t>		long before the world began,</a:t>
            </a:r>
            <a:endParaRPr lang="en-NZ" dirty="0"/>
          </a:p>
          <a:p>
            <a:r>
              <a:rPr lang="en-GB" dirty="0"/>
              <a:t>	sent my Saviour down from heaven:</a:t>
            </a:r>
            <a:endParaRPr lang="en-NZ" dirty="0"/>
          </a:p>
          <a:p>
            <a:r>
              <a:rPr lang="en-GB" dirty="0"/>
              <a:t>		perfect God and perfect man.</a:t>
            </a:r>
            <a:endParaRPr lang="en-NZ" dirty="0"/>
          </a:p>
          <a:p>
            <a:r>
              <a:rPr lang="en-GB" dirty="0"/>
              <a:t>	God of grace, I trust in Jesus;</a:t>
            </a:r>
            <a:endParaRPr lang="en-NZ" dirty="0"/>
          </a:p>
          <a:p>
            <a:r>
              <a:rPr lang="en-GB" dirty="0"/>
              <a:t>		I’m accepted as his own.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Ev’ry</a:t>
            </a:r>
            <a:r>
              <a:rPr lang="en-GB" dirty="0"/>
              <a:t> day his grace sustains me</a:t>
            </a:r>
            <a:endParaRPr lang="en-NZ" dirty="0"/>
          </a:p>
          <a:p>
            <a:r>
              <a:rPr lang="en-GB" dirty="0"/>
              <a:t>		as I lean on him alone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of grace, I stand astounded,</a:t>
            </a:r>
            <a:endParaRPr lang="en-NZ" dirty="0"/>
          </a:p>
          <a:p>
            <a:r>
              <a:rPr lang="en-GB" dirty="0"/>
              <a:t>		cleansed, forgiven and secure.</a:t>
            </a:r>
            <a:endParaRPr lang="en-NZ" dirty="0"/>
          </a:p>
          <a:p>
            <a:r>
              <a:rPr lang="en-GB" dirty="0"/>
              <a:t>	All my fears are now confounded,</a:t>
            </a:r>
            <a:endParaRPr lang="en-NZ" dirty="0"/>
          </a:p>
          <a:p>
            <a:r>
              <a:rPr lang="en-GB" dirty="0"/>
              <a:t>		and my hope is ever sure.</a:t>
            </a:r>
            <a:endParaRPr lang="en-NZ" dirty="0"/>
          </a:p>
          <a:p>
            <a:r>
              <a:rPr lang="en-GB" dirty="0"/>
              <a:t>	God of grace, now crowned in glory,</a:t>
            </a:r>
            <a:endParaRPr lang="en-NZ" dirty="0"/>
          </a:p>
          <a:p>
            <a:r>
              <a:rPr lang="en-GB" dirty="0"/>
              <a:t>		where one day I’ll see your face,</a:t>
            </a:r>
            <a:endParaRPr lang="en-NZ" dirty="0"/>
          </a:p>
          <a:p>
            <a:r>
              <a:rPr lang="en-GB" dirty="0"/>
              <a:t>	and forever I’ll adore you</a:t>
            </a:r>
            <a:endParaRPr lang="en-NZ" dirty="0"/>
          </a:p>
          <a:p>
            <a:r>
              <a:rPr lang="en-GB" dirty="0"/>
              <a:t>		in your everlasting grace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439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(#4107729)</a:t>
            </a:r>
            <a:endParaRPr lang="en-NZ" sz="1000" i="1" dirty="0"/>
          </a:p>
          <a:p>
            <a:pPr algn="r"/>
            <a:r>
              <a:rPr lang="en-GB" sz="1000" dirty="0"/>
              <a:t>Text and tune: Keith Getty and Jonathan Rea, © </a:t>
            </a:r>
            <a:r>
              <a:rPr lang="en-GB" sz="1000" dirty="0" err="1"/>
              <a:t>Thankyou</a:t>
            </a:r>
            <a:r>
              <a:rPr lang="en-GB" sz="1000" dirty="0"/>
              <a:t> Music</a:t>
            </a:r>
            <a:br>
              <a:rPr lang="en-GB" sz="1000" dirty="0"/>
            </a:br>
            <a:r>
              <a:rPr lang="en-GB" sz="1000" dirty="0"/>
              <a:t>(admin. Crossroad Publishing in Australasia), 2003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2014-03-05T08:06:21Z</dcterms:created>
  <dcterms:modified xsi:type="dcterms:W3CDTF">2014-04-03T09:25:45Z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