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5D027D-9BCA-40E2-9E87-B0CFD708A560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170993-D2B5-4AE1-8733-2EC2C3A6BD9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150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D63F56B-D0EB-40A4-9A74-30861BF59C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3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ADC8D1-81CC-4EF6-995F-3A39991444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0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AFA71A-81F3-4033-AAB8-A6096886A5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1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055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E42BDE-794F-4807-9FF4-D4AE015E3D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13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E5F48D-FC17-46D9-A3D3-31E0FB454A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807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DED9E3-0347-4BF2-8A77-A5B8A518CE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0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F8A32-CB4C-49E6-8EDC-ADC8EFDAF4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47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CFA526-930D-4525-8D04-A4658F735B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12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E99D4F-3502-4F71-B6AF-B2E391B5E3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49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2D089-E107-46E8-89AE-EAEF055A44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13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Not what my hands have done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can save my guilty soul;</a:t>
            </a:r>
            <a:endParaRPr lang="en-NZ" dirty="0"/>
          </a:p>
          <a:p>
            <a:r>
              <a:rPr lang="en-GB" dirty="0"/>
              <a:t>		not what my toiling flesh has borne</a:t>
            </a:r>
            <a:endParaRPr lang="en-NZ" dirty="0"/>
          </a:p>
          <a:p>
            <a:r>
              <a:rPr lang="en-GB" dirty="0"/>
              <a:t>		can make my spirit whole.</a:t>
            </a:r>
            <a:endParaRPr lang="en-NZ" dirty="0"/>
          </a:p>
          <a:p>
            <a:r>
              <a:rPr lang="en-GB" dirty="0"/>
              <a:t>	Not what I feel or do</a:t>
            </a:r>
            <a:endParaRPr lang="en-NZ" dirty="0"/>
          </a:p>
          <a:p>
            <a:r>
              <a:rPr lang="en-GB" dirty="0"/>
              <a:t>		can give me peace with God;</a:t>
            </a:r>
            <a:endParaRPr lang="en-NZ" dirty="0"/>
          </a:p>
          <a:p>
            <a:r>
              <a:rPr lang="en-GB" dirty="0"/>
              <a:t>		not all my prayers and sighs and tears</a:t>
            </a:r>
            <a:endParaRPr lang="en-NZ" dirty="0"/>
          </a:p>
          <a:p>
            <a:r>
              <a:rPr lang="en-GB" dirty="0"/>
              <a:t>		can bear my awful load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grace alone, O God,</a:t>
            </a:r>
            <a:endParaRPr lang="en-NZ" dirty="0"/>
          </a:p>
          <a:p>
            <a:r>
              <a:rPr lang="en-GB" dirty="0"/>
              <a:t>		to me can pardon speak;</a:t>
            </a:r>
            <a:endParaRPr lang="en-NZ" dirty="0"/>
          </a:p>
          <a:p>
            <a:r>
              <a:rPr lang="en-GB" dirty="0"/>
              <a:t>		thy </a:t>
            </a:r>
            <a:r>
              <a:rPr lang="en-GB" dirty="0" err="1"/>
              <a:t>pow’r</a:t>
            </a:r>
            <a:r>
              <a:rPr lang="en-GB" dirty="0"/>
              <a:t> alone, O Son of God,</a:t>
            </a:r>
            <a:endParaRPr lang="en-NZ" dirty="0"/>
          </a:p>
          <a:p>
            <a:r>
              <a:rPr lang="en-GB" dirty="0"/>
              <a:t>		can this sore bondage break.</a:t>
            </a:r>
            <a:endParaRPr lang="en-NZ" dirty="0"/>
          </a:p>
          <a:p>
            <a:r>
              <a:rPr lang="en-GB" dirty="0"/>
              <a:t>	No other work save thine,</a:t>
            </a:r>
            <a:endParaRPr lang="en-NZ" dirty="0"/>
          </a:p>
          <a:p>
            <a:r>
              <a:rPr lang="en-GB" dirty="0"/>
              <a:t>		no other blood will do;</a:t>
            </a:r>
            <a:endParaRPr lang="en-NZ" dirty="0"/>
          </a:p>
          <a:p>
            <a:r>
              <a:rPr lang="en-GB" dirty="0"/>
              <a:t>		no strength save that which is divine</a:t>
            </a:r>
            <a:endParaRPr lang="en-NZ" dirty="0"/>
          </a:p>
          <a:p>
            <a:r>
              <a:rPr lang="en-GB" dirty="0"/>
              <a:t>		can bear me safely through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bless the Christ of God;</a:t>
            </a:r>
            <a:endParaRPr lang="en-NZ" dirty="0"/>
          </a:p>
          <a:p>
            <a:r>
              <a:rPr lang="en-GB" dirty="0"/>
              <a:t>		I rest on love divine;</a:t>
            </a:r>
            <a:endParaRPr lang="en-NZ" dirty="0"/>
          </a:p>
          <a:p>
            <a:r>
              <a:rPr lang="en-GB" dirty="0"/>
              <a:t>		and with </a:t>
            </a:r>
            <a:r>
              <a:rPr lang="en-GB" dirty="0" err="1"/>
              <a:t>unfalt’ring</a:t>
            </a:r>
            <a:r>
              <a:rPr lang="en-GB" dirty="0"/>
              <a:t> lip and heart</a:t>
            </a:r>
            <a:endParaRPr lang="en-NZ" dirty="0"/>
          </a:p>
          <a:p>
            <a:r>
              <a:rPr lang="en-GB" dirty="0"/>
              <a:t>		I call this Saviour mine.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he that </a:t>
            </a:r>
            <a:r>
              <a:rPr lang="en-GB" dirty="0" err="1"/>
              <a:t>saveth</a:t>
            </a:r>
            <a:r>
              <a:rPr lang="en-GB" dirty="0"/>
              <a:t> me</a:t>
            </a:r>
            <a:endParaRPr lang="en-NZ" dirty="0"/>
          </a:p>
          <a:p>
            <a:r>
              <a:rPr lang="en-GB" dirty="0"/>
              <a:t>		and freely pardon gives;</a:t>
            </a:r>
            <a:endParaRPr lang="en-NZ" dirty="0"/>
          </a:p>
          <a:p>
            <a:r>
              <a:rPr lang="en-GB" dirty="0"/>
              <a:t>		I love because he </a:t>
            </a:r>
            <a:r>
              <a:rPr lang="en-GB" dirty="0" err="1"/>
              <a:t>loveth</a:t>
            </a:r>
            <a:r>
              <a:rPr lang="en-GB" dirty="0"/>
              <a:t> me;</a:t>
            </a:r>
            <a:endParaRPr lang="en-NZ" dirty="0"/>
          </a:p>
          <a:p>
            <a:r>
              <a:rPr lang="en-GB" dirty="0"/>
              <a:t>		I live because he lives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1864</a:t>
            </a:r>
            <a:endParaRPr lang="en-NZ" sz="1000" dirty="0"/>
          </a:p>
          <a:p>
            <a:pPr algn="r"/>
            <a:r>
              <a:rPr lang="en-GB" sz="1000" dirty="0"/>
              <a:t>Tune: George William Martin, 1862; harm.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2014-03-05T08:09:44Z</dcterms:created>
  <dcterms:modified xsi:type="dcterms:W3CDTF">2014-03-05T08:10:44Z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