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369B937-2A2C-4D8C-924A-28EF4E585286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93BEC1-3AA0-452D-9DE2-E068C7A5D4C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9554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25CA186-F058-491A-82A3-4999BE76857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5578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7C9DCC-B932-488F-9E66-73850B7741F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094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028BE0-9D09-41E5-A72D-C3E6F611408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3050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8816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9976671-F685-4E8F-8561-92D09B9533A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8016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F4715F-9392-459D-863C-39DF88B1023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2670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5933A2-9A79-4317-B21A-BE7DDFCB319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3376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87F844-9FAB-4EE2-AE8E-CBF06022F4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275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CAD6B93-14C1-4B28-9359-0785B959DCE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5750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C536ECD-5185-4227-B42D-1D32B0F189E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6401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A861D2D-AB65-44D9-B9E3-B587AD26E9E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7153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Christ, whose glory fills the skies,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Christ, the true and only light,</a:t>
            </a:r>
            <a:endParaRPr lang="en-NZ" dirty="0"/>
          </a:p>
          <a:p>
            <a:r>
              <a:rPr lang="en-GB" dirty="0"/>
              <a:t>		Sun of Righteousness, arise,</a:t>
            </a:r>
            <a:endParaRPr lang="en-NZ" dirty="0"/>
          </a:p>
          <a:p>
            <a:r>
              <a:rPr lang="en-GB" dirty="0"/>
              <a:t>		triumph o’er the shades of night;</a:t>
            </a:r>
            <a:endParaRPr lang="en-NZ" dirty="0"/>
          </a:p>
          <a:p>
            <a:r>
              <a:rPr lang="en-GB" dirty="0"/>
              <a:t>	Dayspring from on high, be near;</a:t>
            </a:r>
            <a:endParaRPr lang="en-NZ" dirty="0"/>
          </a:p>
          <a:p>
            <a:r>
              <a:rPr lang="en-GB" dirty="0"/>
              <a:t>		Daystar, in my heart appear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442]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Dark and dismal is the morn</a:t>
            </a:r>
            <a:endParaRPr lang="en-NZ" dirty="0"/>
          </a:p>
          <a:p>
            <a:r>
              <a:rPr lang="en-GB" dirty="0"/>
              <a:t>		unaccompanied by thee;</a:t>
            </a:r>
            <a:endParaRPr lang="en-NZ" dirty="0"/>
          </a:p>
          <a:p>
            <a:r>
              <a:rPr lang="en-GB" dirty="0"/>
              <a:t>		joyless is the day’s return,</a:t>
            </a:r>
            <a:endParaRPr lang="en-NZ" dirty="0"/>
          </a:p>
          <a:p>
            <a:r>
              <a:rPr lang="en-GB" dirty="0"/>
              <a:t>		till thy mercy’s beams I see,</a:t>
            </a:r>
            <a:endParaRPr lang="en-NZ" dirty="0"/>
          </a:p>
          <a:p>
            <a:r>
              <a:rPr lang="en-GB" dirty="0"/>
              <a:t>	till they inward light impart,</a:t>
            </a:r>
            <a:endParaRPr lang="en-NZ" dirty="0"/>
          </a:p>
          <a:p>
            <a:r>
              <a:rPr lang="en-GB" dirty="0"/>
              <a:t>		till thou cheer and warm my heart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Visit, then, this soul of mine,</a:t>
            </a:r>
            <a:endParaRPr lang="en-NZ" dirty="0"/>
          </a:p>
          <a:p>
            <a:r>
              <a:rPr lang="en-GB" dirty="0"/>
              <a:t>		pierce the gloom of sin and grief;</a:t>
            </a:r>
            <a:endParaRPr lang="en-NZ" dirty="0"/>
          </a:p>
          <a:p>
            <a:r>
              <a:rPr lang="en-GB" dirty="0"/>
              <a:t>		fill me, </a:t>
            </a:r>
            <a:r>
              <a:rPr lang="en-GB" dirty="0" err="1"/>
              <a:t>Radiancy</a:t>
            </a:r>
            <a:r>
              <a:rPr lang="en-GB" dirty="0"/>
              <a:t> Divine,</a:t>
            </a:r>
            <a:endParaRPr lang="en-NZ" dirty="0"/>
          </a:p>
          <a:p>
            <a:r>
              <a:rPr lang="en-GB" dirty="0"/>
              <a:t>		scatter all my unbelief;</a:t>
            </a:r>
            <a:endParaRPr lang="en-NZ" dirty="0"/>
          </a:p>
          <a:p>
            <a:r>
              <a:rPr lang="en-GB" dirty="0"/>
              <a:t>	more and more thyself display,</a:t>
            </a:r>
            <a:endParaRPr lang="en-NZ" dirty="0"/>
          </a:p>
          <a:p>
            <a:r>
              <a:rPr lang="en-GB" dirty="0"/>
              <a:t>		shining to the perfect day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442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Charles Wesley, 1740</a:t>
            </a:r>
            <a:endParaRPr lang="en-NZ" sz="1000" dirty="0"/>
          </a:p>
          <a:p>
            <a:pPr algn="r"/>
            <a:r>
              <a:rPr lang="en-GB" sz="1000" dirty="0"/>
              <a:t>Tune: Charles F. Gounod, 1872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32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2014-03-05T08:11:39Z</dcterms:created>
  <dcterms:modified xsi:type="dcterms:W3CDTF">2014-03-05T08:12:44Z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