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90E5EAF-B4FF-44BC-B98D-1A1BCE3D19B3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CB4522-C5F1-461B-8559-628F9EF0702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6185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11615B3-BE06-43CC-99D3-4ED48D68C5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6219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849862-E846-4077-956F-1CF33D8B23C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9112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575C7B-EEB2-4560-80CC-AA8B5F5F63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1078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720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62A8481-8012-4DEC-BDF8-79F9390FDBD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4845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677554-4AF5-4A58-A04D-F471093CAE1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5814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1D6645-4407-4265-A6AE-B0827121702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483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9BB436-CF44-45EF-904D-D76EE26147D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827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F8784A-23EF-463E-9972-179DD17CD52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9831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C8AD3D-A76B-4E4D-B63E-4627B0065E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6890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BE43E4-EF57-4019-BB1E-AC72ED58D8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2544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Creator of the earth and skies,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to whom the words of life belong,</a:t>
            </a:r>
            <a:endParaRPr lang="en-NZ" dirty="0"/>
          </a:p>
          <a:p>
            <a:r>
              <a:rPr lang="en-GB" dirty="0"/>
              <a:t>		grant us your truth to make us wise;</a:t>
            </a:r>
            <a:endParaRPr lang="en-NZ" dirty="0"/>
          </a:p>
          <a:p>
            <a:r>
              <a:rPr lang="en-GB" dirty="0"/>
              <a:t>		grant us your </a:t>
            </a:r>
            <a:r>
              <a:rPr lang="en-GB" dirty="0" err="1"/>
              <a:t>pow’r</a:t>
            </a:r>
            <a:r>
              <a:rPr lang="en-GB" dirty="0"/>
              <a:t> to make us strong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443]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have not known you: to the skies</a:t>
            </a:r>
            <a:endParaRPr lang="en-NZ" dirty="0"/>
          </a:p>
          <a:p>
            <a:r>
              <a:rPr lang="en-GB" dirty="0"/>
              <a:t>		our monuments of folly soar,</a:t>
            </a:r>
            <a:endParaRPr lang="en-NZ" dirty="0"/>
          </a:p>
          <a:p>
            <a:r>
              <a:rPr lang="en-GB" dirty="0"/>
              <a:t>		and all our self-wrought miseries</a:t>
            </a:r>
            <a:endParaRPr lang="en-NZ" dirty="0"/>
          </a:p>
          <a:p>
            <a:r>
              <a:rPr lang="en-GB" dirty="0"/>
              <a:t>		have made us trust ourselves the more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have not loved you: far and wide</a:t>
            </a:r>
            <a:endParaRPr lang="en-NZ" dirty="0"/>
          </a:p>
          <a:p>
            <a:r>
              <a:rPr lang="en-GB" dirty="0"/>
              <a:t>		the wreckage of our hatred spreads,</a:t>
            </a:r>
            <a:endParaRPr lang="en-NZ" dirty="0"/>
          </a:p>
          <a:p>
            <a:r>
              <a:rPr lang="en-GB" dirty="0"/>
              <a:t>		and evils wrought by human pride</a:t>
            </a:r>
            <a:endParaRPr lang="en-NZ" dirty="0"/>
          </a:p>
          <a:p>
            <a:r>
              <a:rPr lang="en-GB" dirty="0"/>
              <a:t>		recoil on unrepentant heads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4278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this, our foolish confidence,</a:t>
            </a:r>
            <a:endParaRPr lang="en-NZ" dirty="0"/>
          </a:p>
          <a:p>
            <a:r>
              <a:rPr lang="en-GB" dirty="0"/>
              <a:t>		our pride of knowledge, and our sin,</a:t>
            </a:r>
            <a:endParaRPr lang="en-NZ" dirty="0"/>
          </a:p>
          <a:p>
            <a:r>
              <a:rPr lang="en-GB" dirty="0"/>
              <a:t>		we come to you in penitence;</a:t>
            </a:r>
            <a:endParaRPr lang="en-NZ" dirty="0"/>
          </a:p>
          <a:p>
            <a:r>
              <a:rPr lang="en-GB" dirty="0"/>
              <a:t>		in us the work of grace begin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060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Teach us to know and love you, Lord,</a:t>
            </a:r>
            <a:endParaRPr lang="en-NZ" dirty="0"/>
          </a:p>
          <a:p>
            <a:r>
              <a:rPr lang="en-GB" dirty="0"/>
              <a:t>		and humbly follow in your way.</a:t>
            </a:r>
            <a:endParaRPr lang="en-NZ" dirty="0"/>
          </a:p>
          <a:p>
            <a:r>
              <a:rPr lang="en-GB" dirty="0"/>
              <a:t>		Speak to our souls the </a:t>
            </a:r>
            <a:r>
              <a:rPr lang="en-GB" dirty="0" err="1"/>
              <a:t>quick’ning</a:t>
            </a:r>
            <a:r>
              <a:rPr lang="en-GB" dirty="0"/>
              <a:t> word,</a:t>
            </a:r>
            <a:endParaRPr lang="en-NZ" dirty="0"/>
          </a:p>
          <a:p>
            <a:r>
              <a:rPr lang="en-GB" dirty="0"/>
              <a:t>		and turn our darkness into day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7854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443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(#3191248)</a:t>
            </a:r>
            <a:endParaRPr lang="en-NZ" sz="1000" i="1" dirty="0"/>
          </a:p>
          <a:p>
            <a:pPr algn="r"/>
            <a:r>
              <a:rPr lang="en-GB" sz="1000" dirty="0"/>
              <a:t>Text: Donald W. Hughes, 1964, alt., © J. Donald P. Hughes</a:t>
            </a:r>
            <a:endParaRPr lang="en-NZ" sz="1000" dirty="0"/>
          </a:p>
          <a:p>
            <a:pPr algn="r"/>
            <a:r>
              <a:rPr lang="en-GB" sz="1000" dirty="0"/>
              <a:t>Tune: Jeremiah Clarke, 1701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60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2014-03-05T08:12:48Z</dcterms:created>
  <dcterms:modified xsi:type="dcterms:W3CDTF">2014-04-03T09:26:02Z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