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FCC74E-8B4A-4B32-AC3E-61387A4053E6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F27628-9600-4BBC-8F12-B6EF9757378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656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558E368-B0E1-4860-ACB7-0EDE623482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87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5B6807-8370-40DC-B536-F617F0DF62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4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CECA70-60EA-4B3A-9887-F849C2DE18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52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8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040D70-8F1D-4A3E-8F80-0D96976877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76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2F8927-9AC3-460E-B461-01ECC26D80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80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1EA5A2-B127-4461-80FC-8AF4982E25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140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CCED90-2445-4770-A04D-F99D14CE69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146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9C1603-5C4A-4A18-9F86-57200E3232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884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AA3D6B-6009-4DF9-A1D5-D4E3B420AF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931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930CB5-9DF6-4591-A62C-5360F78C2F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434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Rock of ages, cleft for me,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me hide myself in thee;</a:t>
            </a:r>
            <a:endParaRPr lang="en-NZ" dirty="0"/>
          </a:p>
          <a:p>
            <a:r>
              <a:rPr lang="en-GB" dirty="0"/>
              <a:t>	let the water and the blood,</a:t>
            </a:r>
            <a:endParaRPr lang="en-NZ" dirty="0"/>
          </a:p>
          <a:p>
            <a:r>
              <a:rPr lang="en-GB" dirty="0"/>
              <a:t>		from thy wounded side which flowed,</a:t>
            </a:r>
            <a:endParaRPr lang="en-NZ" dirty="0"/>
          </a:p>
          <a:p>
            <a:r>
              <a:rPr lang="en-GB" dirty="0"/>
              <a:t>	be of sin the double cure:</a:t>
            </a:r>
            <a:endParaRPr lang="en-NZ" dirty="0"/>
          </a:p>
          <a:p>
            <a:r>
              <a:rPr lang="en-GB" dirty="0"/>
              <a:t>		save from guilt and make me pure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the labours of my hands</a:t>
            </a:r>
            <a:endParaRPr lang="en-NZ" dirty="0"/>
          </a:p>
          <a:p>
            <a:r>
              <a:rPr lang="en-GB" dirty="0"/>
              <a:t>		can fulfil thy law’s demands;</a:t>
            </a:r>
            <a:endParaRPr lang="en-NZ" dirty="0"/>
          </a:p>
          <a:p>
            <a:r>
              <a:rPr lang="en-GB" dirty="0"/>
              <a:t>	could my zeal no languor know,</a:t>
            </a:r>
            <a:endParaRPr lang="en-NZ" dirty="0"/>
          </a:p>
          <a:p>
            <a:r>
              <a:rPr lang="en-GB" dirty="0"/>
              <a:t>		could my tears forever flow,</a:t>
            </a:r>
            <a:endParaRPr lang="en-NZ" dirty="0"/>
          </a:p>
          <a:p>
            <a:r>
              <a:rPr lang="en-GB" dirty="0"/>
              <a:t>	all for sin could not atone;</a:t>
            </a:r>
            <a:endParaRPr lang="en-NZ" dirty="0"/>
          </a:p>
          <a:p>
            <a:r>
              <a:rPr lang="en-GB" dirty="0"/>
              <a:t>		thou must save, and thou alone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Nothing in my hand I bring,</a:t>
            </a:r>
            <a:endParaRPr lang="en-NZ" dirty="0"/>
          </a:p>
          <a:p>
            <a:r>
              <a:rPr lang="en-GB" dirty="0"/>
              <a:t>		simply to thy cross I cling;</a:t>
            </a:r>
            <a:endParaRPr lang="en-NZ" dirty="0"/>
          </a:p>
          <a:p>
            <a:r>
              <a:rPr lang="en-GB" dirty="0"/>
              <a:t>	naked, come to thee for dress;</a:t>
            </a:r>
            <a:endParaRPr lang="en-NZ" dirty="0"/>
          </a:p>
          <a:p>
            <a:r>
              <a:rPr lang="en-GB" dirty="0"/>
              <a:t>		helpless, look to thee for grace;</a:t>
            </a:r>
            <a:endParaRPr lang="en-NZ" dirty="0"/>
          </a:p>
          <a:p>
            <a:r>
              <a:rPr lang="en-GB" dirty="0"/>
              <a:t>	foul, I to the fountain fly;</a:t>
            </a:r>
            <a:endParaRPr lang="en-NZ" dirty="0"/>
          </a:p>
          <a:p>
            <a:r>
              <a:rPr lang="en-GB" dirty="0"/>
              <a:t>		wash me, Saviour, or I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3884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I draw this fleeting breath,</a:t>
            </a:r>
            <a:endParaRPr lang="en-NZ" dirty="0"/>
          </a:p>
          <a:p>
            <a:r>
              <a:rPr lang="en-GB" dirty="0"/>
              <a:t>		when mine eyelids close in death,</a:t>
            </a:r>
            <a:endParaRPr lang="en-NZ" dirty="0"/>
          </a:p>
          <a:p>
            <a:r>
              <a:rPr lang="en-GB" dirty="0"/>
              <a:t>	when I rise to worlds unknown,</a:t>
            </a:r>
            <a:endParaRPr lang="en-NZ" dirty="0"/>
          </a:p>
          <a:p>
            <a:r>
              <a:rPr lang="en-GB" dirty="0"/>
              <a:t>		see thee on thy judgment throne,</a:t>
            </a:r>
            <a:endParaRPr lang="en-NZ" dirty="0"/>
          </a:p>
          <a:p>
            <a:r>
              <a:rPr lang="en-GB" dirty="0"/>
              <a:t>	Rock of ages, cleft for me,</a:t>
            </a:r>
            <a:endParaRPr lang="en-NZ" dirty="0"/>
          </a:p>
          <a:p>
            <a:r>
              <a:rPr lang="en-GB" dirty="0"/>
              <a:t>		let me hide myself in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54861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445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Augustus M. </a:t>
            </a:r>
            <a:r>
              <a:rPr lang="en-GB" sz="1000" dirty="0" err="1"/>
              <a:t>Toplady</a:t>
            </a:r>
            <a:r>
              <a:rPr lang="en-GB" sz="1000" dirty="0"/>
              <a:t>, 1776</a:t>
            </a:r>
            <a:endParaRPr lang="en-NZ" sz="1000" dirty="0"/>
          </a:p>
          <a:p>
            <a:pPr algn="r"/>
            <a:r>
              <a:rPr lang="en-GB" sz="1000" dirty="0"/>
              <a:t>Tune (AJALON): Richard Redhead, 1853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(NEW CITY FELLOWSHIP): James Ward, 1984, © Music A. D. (SESAC), 1984;</a:t>
            </a:r>
            <a:br>
              <a:rPr lang="en-GB" sz="1000" dirty="0"/>
            </a:br>
            <a:r>
              <a:rPr lang="en-GB" sz="1000" dirty="0"/>
              <a:t>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2014-03-05T08:15:32Z</dcterms:created>
  <dcterms:modified xsi:type="dcterms:W3CDTF">2014-03-05T08:16:38Z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