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ED8E438-6A48-43DD-AC49-E6F90353D28D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B23AE2-3A9B-4B9D-89E6-ACA90A3A44D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5076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704B660-FE49-4E31-9767-F9431452F6B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500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ACC5B50-1038-42A1-9391-940B2E93976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3837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4D4202-E2DB-4C25-B1BA-A63DAEEF493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1454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6007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CD77AC7-0215-427C-A63E-40575A12E9D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9428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A6CD388-5C01-4C4A-95AF-C23FA9C274C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391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C600772-5368-4DD5-BE99-44D33B06849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338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161C65B-534E-4CBF-9B6E-430AD6A901D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5306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DF5379-2F93-447C-BBDF-8F6E75D997D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7362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595C9FC-9399-457B-9CF0-9DE2914A029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8829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A3ADD10-1DA2-45E8-B773-982FA3FFA06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3809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A debtor to mercy alone,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of covenant mercy I sing;</a:t>
            </a:r>
            <a:endParaRPr lang="en-NZ" dirty="0"/>
          </a:p>
          <a:p>
            <a:r>
              <a:rPr lang="en-GB" dirty="0"/>
              <a:t>	nor fear, with your righteousness on,</a:t>
            </a:r>
            <a:endParaRPr lang="en-NZ" dirty="0"/>
          </a:p>
          <a:p>
            <a:r>
              <a:rPr lang="en-GB" dirty="0"/>
              <a:t>		my person and </a:t>
            </a:r>
            <a:r>
              <a:rPr lang="en-GB" dirty="0" err="1"/>
              <a:t>off’ring</a:t>
            </a:r>
            <a:r>
              <a:rPr lang="en-GB" dirty="0"/>
              <a:t> to bring.</a:t>
            </a:r>
            <a:endParaRPr lang="en-NZ" dirty="0"/>
          </a:p>
          <a:p>
            <a:r>
              <a:rPr lang="en-GB" dirty="0"/>
              <a:t>	The terrors of law and of God</a:t>
            </a:r>
            <a:endParaRPr lang="en-NZ" dirty="0"/>
          </a:p>
          <a:p>
            <a:r>
              <a:rPr lang="en-GB" dirty="0"/>
              <a:t>		with me can have nothing to do;</a:t>
            </a:r>
            <a:endParaRPr lang="en-NZ" dirty="0"/>
          </a:p>
          <a:p>
            <a:r>
              <a:rPr lang="en-GB" dirty="0"/>
              <a:t>	my Saviour’s obedience and blood</a:t>
            </a:r>
            <a:endParaRPr lang="en-NZ" dirty="0"/>
          </a:p>
          <a:p>
            <a:r>
              <a:rPr lang="en-GB" dirty="0"/>
              <a:t>		hide all my transgressions from view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447]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work which his goodness began,</a:t>
            </a:r>
            <a:endParaRPr lang="en-NZ" dirty="0"/>
          </a:p>
          <a:p>
            <a:r>
              <a:rPr lang="en-GB" dirty="0"/>
              <a:t>		the arm of his strength will complete;</a:t>
            </a:r>
            <a:endParaRPr lang="en-NZ" dirty="0"/>
          </a:p>
          <a:p>
            <a:r>
              <a:rPr lang="en-GB" dirty="0"/>
              <a:t>	his promise is Yea and Amen,</a:t>
            </a:r>
            <a:endParaRPr lang="en-NZ" dirty="0"/>
          </a:p>
          <a:p>
            <a:r>
              <a:rPr lang="en-GB" dirty="0"/>
              <a:t>		and never was forfeited yet.</a:t>
            </a:r>
            <a:endParaRPr lang="en-NZ" dirty="0"/>
          </a:p>
          <a:p>
            <a:r>
              <a:rPr lang="en-GB" dirty="0"/>
              <a:t>	Things future, nor things that are now,</a:t>
            </a:r>
            <a:endParaRPr lang="en-NZ" dirty="0"/>
          </a:p>
          <a:p>
            <a:r>
              <a:rPr lang="en-GB" dirty="0"/>
              <a:t>		nor all things below or above,</a:t>
            </a:r>
            <a:endParaRPr lang="en-NZ" dirty="0"/>
          </a:p>
          <a:p>
            <a:r>
              <a:rPr lang="en-GB" dirty="0"/>
              <a:t>	can make him his purpose forgo,</a:t>
            </a:r>
            <a:endParaRPr lang="en-NZ" dirty="0"/>
          </a:p>
          <a:p>
            <a:r>
              <a:rPr lang="en-GB" dirty="0"/>
              <a:t>		or sever my soul from his love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My name from the palms of his hands</a:t>
            </a:r>
            <a:endParaRPr lang="en-NZ" dirty="0"/>
          </a:p>
          <a:p>
            <a:r>
              <a:rPr lang="en-GB" dirty="0"/>
              <a:t>		eternity will not erase;</a:t>
            </a:r>
            <a:endParaRPr lang="en-NZ" dirty="0"/>
          </a:p>
          <a:p>
            <a:r>
              <a:rPr lang="en-GB" dirty="0"/>
              <a:t>	impressed on his heart it remains,</a:t>
            </a:r>
            <a:endParaRPr lang="en-NZ" dirty="0"/>
          </a:p>
          <a:p>
            <a:r>
              <a:rPr lang="en-GB" dirty="0"/>
              <a:t>		in marks of indelible grace.</a:t>
            </a:r>
            <a:endParaRPr lang="en-NZ" dirty="0"/>
          </a:p>
          <a:p>
            <a:r>
              <a:rPr lang="en-GB" dirty="0"/>
              <a:t>	Yes, I to the end shall endure,</a:t>
            </a:r>
            <a:endParaRPr lang="en-NZ" dirty="0"/>
          </a:p>
          <a:p>
            <a:r>
              <a:rPr lang="en-GB" dirty="0"/>
              <a:t>		as sure as the earnest is </a:t>
            </a:r>
            <a:r>
              <a:rPr lang="en-GB" dirty="0" err="1"/>
              <a:t>giv’n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more happy, but not more secure,</a:t>
            </a:r>
            <a:endParaRPr lang="en-NZ" dirty="0"/>
          </a:p>
          <a:p>
            <a:r>
              <a:rPr lang="en-GB" dirty="0"/>
              <a:t>		the glorified spirits in </a:t>
            </a:r>
            <a:r>
              <a:rPr lang="en-GB" dirty="0" err="1"/>
              <a:t>heav’n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447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Augustus M. </a:t>
            </a:r>
            <a:r>
              <a:rPr lang="en-GB" sz="1000" dirty="0" err="1"/>
              <a:t>Toplady</a:t>
            </a:r>
            <a:r>
              <a:rPr lang="en-GB" sz="1000" dirty="0"/>
              <a:t>, 1740–1778, alt.</a:t>
            </a:r>
            <a:endParaRPr lang="en-NZ" sz="1000" dirty="0"/>
          </a:p>
          <a:p>
            <a:pPr algn="r"/>
            <a:r>
              <a:rPr lang="en-GB" sz="1000" dirty="0"/>
              <a:t>Tune: Joseph Parry, 1870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35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2014-03-05T08:17:58Z</dcterms:created>
  <dcterms:modified xsi:type="dcterms:W3CDTF">2014-03-05T08:18:56Z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