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1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1" r:id="rId10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0C15D78-C419-4274-8BE8-47FC28EB1B50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97E242C-F0C5-4DA2-913D-2611FB8F4CE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5686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F35FFE5-F689-43E5-8325-8169CFE22BE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3796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153CE50-BE80-44EB-90D3-AC72EE59BE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56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35D3F2B-8630-45AC-86AA-E69F67DCB1D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9984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2502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FA219F-32A4-4CBB-9092-C9460029A5C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6301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40F9DE-007C-4008-9FFC-D972B45B011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3281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275F24-4C18-4536-ABD5-E470294B41D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3907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B0AA8FE-2C28-4D51-9C47-F282C435CE7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2250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B662AB-BE08-4773-AC8C-BC63F97E38E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6304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6036F1-7496-48D9-9614-998B02C8C50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8265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E05F5D-6A21-4ABD-8B45-0E11104EA71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3964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In your wrath and hot displeasure,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chasten not your servant, Lord;</a:t>
            </a:r>
            <a:endParaRPr lang="en-NZ" dirty="0"/>
          </a:p>
          <a:p>
            <a:r>
              <a:rPr lang="en-GB" dirty="0"/>
              <a:t>	let your mercy, without measure,</a:t>
            </a:r>
            <a:endParaRPr lang="en-NZ" dirty="0"/>
          </a:p>
          <a:p>
            <a:r>
              <a:rPr lang="en-GB" dirty="0"/>
              <a:t>		help and peace to me afford</a:t>
            </a:r>
            <a:r>
              <a:rPr lang="en-GB" dirty="0" smtClean="0"/>
              <a:t>.</a:t>
            </a:r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448]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Heavy is my tribulation,</a:t>
            </a:r>
            <a:endParaRPr lang="en-NZ" dirty="0"/>
          </a:p>
          <a:p>
            <a:r>
              <a:rPr lang="en-GB" dirty="0"/>
              <a:t>		sore my punishment has been;</a:t>
            </a:r>
            <a:endParaRPr lang="en-NZ" dirty="0"/>
          </a:p>
          <a:p>
            <a:r>
              <a:rPr lang="en-GB" dirty="0"/>
              <a:t>	broken by your indignation,</a:t>
            </a:r>
            <a:endParaRPr lang="en-NZ" dirty="0"/>
          </a:p>
          <a:p>
            <a:r>
              <a:rPr lang="en-GB" dirty="0"/>
              <a:t>		I am troubled by my sin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With my burden of transgression</a:t>
            </a:r>
            <a:endParaRPr lang="en-NZ" dirty="0"/>
          </a:p>
          <a:p>
            <a:r>
              <a:rPr lang="en-GB" dirty="0"/>
              <a:t>		heavy laden, overborne,</a:t>
            </a:r>
            <a:endParaRPr lang="en-NZ" dirty="0"/>
          </a:p>
          <a:p>
            <a:r>
              <a:rPr lang="en-GB" dirty="0"/>
              <a:t>	humbled low I make confession,</a:t>
            </a:r>
            <a:endParaRPr lang="en-NZ" dirty="0"/>
          </a:p>
          <a:p>
            <a:r>
              <a:rPr lang="en-GB" dirty="0"/>
              <a:t>		for my folly now I mourn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5183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Weak and wounded I implore you:</a:t>
            </a:r>
            <a:endParaRPr lang="en-NZ" dirty="0"/>
          </a:p>
          <a:p>
            <a:r>
              <a:rPr lang="en-GB" dirty="0"/>
              <a:t>		Lord, to me your mercy show;</a:t>
            </a:r>
            <a:endParaRPr lang="en-NZ" dirty="0"/>
          </a:p>
          <a:p>
            <a:r>
              <a:rPr lang="en-GB" dirty="0"/>
              <a:t>	all my prayer is laid before you,</a:t>
            </a:r>
            <a:endParaRPr lang="en-NZ" dirty="0"/>
          </a:p>
          <a:p>
            <a:r>
              <a:rPr lang="en-GB" dirty="0"/>
              <a:t>		all my trouble you now know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6445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Darkness gathers, foes assail me,</a:t>
            </a:r>
            <a:endParaRPr lang="en-NZ" dirty="0"/>
          </a:p>
          <a:p>
            <a:r>
              <a:rPr lang="en-GB" dirty="0"/>
              <a:t>		but I answer not a word;</a:t>
            </a:r>
            <a:endParaRPr lang="en-NZ" dirty="0"/>
          </a:p>
          <a:p>
            <a:r>
              <a:rPr lang="en-GB" dirty="0"/>
              <a:t>	all my friends desert and fail me,</a:t>
            </a:r>
            <a:endParaRPr lang="en-NZ" dirty="0"/>
          </a:p>
          <a:p>
            <a:r>
              <a:rPr lang="en-GB" dirty="0"/>
              <a:t>		you alone my cry have heard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4730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Lord, in you I am confiding;</a:t>
            </a:r>
            <a:endParaRPr lang="en-NZ" dirty="0"/>
          </a:p>
          <a:p>
            <a:r>
              <a:rPr lang="en-GB" dirty="0"/>
              <a:t>		you will answer when I call,</a:t>
            </a:r>
            <a:endParaRPr lang="en-NZ" dirty="0"/>
          </a:p>
          <a:p>
            <a:r>
              <a:rPr lang="en-GB" dirty="0"/>
              <a:t>	lest my foes, the good deriding,</a:t>
            </a:r>
            <a:endParaRPr lang="en-NZ" dirty="0"/>
          </a:p>
          <a:p>
            <a:r>
              <a:rPr lang="en-GB" dirty="0"/>
              <a:t>		triumph in your servant’s fall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417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am prone to halt and stumble,</a:t>
            </a:r>
            <a:endParaRPr lang="en-NZ" dirty="0"/>
          </a:p>
          <a:p>
            <a:r>
              <a:rPr lang="en-GB" dirty="0"/>
              <a:t>		grief and sorrow dwell within,</a:t>
            </a:r>
            <a:endParaRPr lang="en-NZ" dirty="0"/>
          </a:p>
          <a:p>
            <a:r>
              <a:rPr lang="en-GB" dirty="0"/>
              <a:t>	shame and guilt my spirit humble,</a:t>
            </a:r>
            <a:endParaRPr lang="en-NZ" dirty="0"/>
          </a:p>
          <a:p>
            <a:r>
              <a:rPr lang="en-GB" dirty="0"/>
              <a:t>		I am sorry for my sin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6993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Foes about my soul are closing,</a:t>
            </a:r>
            <a:endParaRPr lang="en-NZ" dirty="0"/>
          </a:p>
          <a:p>
            <a:r>
              <a:rPr lang="en-GB" dirty="0"/>
              <a:t>		full of hatred, false, and strong;</a:t>
            </a:r>
            <a:endParaRPr lang="en-NZ" dirty="0"/>
          </a:p>
          <a:p>
            <a:r>
              <a:rPr lang="en-GB" dirty="0"/>
              <a:t>	choosing good, I find opposing</a:t>
            </a:r>
            <a:endParaRPr lang="en-NZ" dirty="0"/>
          </a:p>
          <a:p>
            <a:r>
              <a:rPr lang="en-GB" dirty="0"/>
              <a:t>		all who love and do the wrong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3080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Lord, my God, do not forsake me,</a:t>
            </a:r>
            <a:endParaRPr lang="en-NZ" dirty="0"/>
          </a:p>
          <a:p>
            <a:r>
              <a:rPr lang="en-GB" dirty="0"/>
              <a:t>		let me know that you are near,</a:t>
            </a:r>
            <a:endParaRPr lang="en-NZ" dirty="0"/>
          </a:p>
          <a:p>
            <a:r>
              <a:rPr lang="en-GB" dirty="0"/>
              <a:t>	under your protection take me,</a:t>
            </a:r>
            <a:endParaRPr lang="en-NZ" dirty="0"/>
          </a:p>
          <a:p>
            <a:r>
              <a:rPr lang="en-GB" dirty="0"/>
              <a:t>		as my Saviour now appear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448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Based on Psalm 38. </a:t>
            </a:r>
            <a:r>
              <a:rPr lang="en-GB" sz="1000" i="1" dirty="0"/>
              <a:t>Psalter Hymnal</a:t>
            </a:r>
            <a:r>
              <a:rPr lang="en-GB" sz="1000" dirty="0"/>
              <a:t>, 1957, alt.</a:t>
            </a:r>
            <a:endParaRPr lang="en-NZ" sz="1000" dirty="0"/>
          </a:p>
          <a:p>
            <a:pPr algn="r"/>
            <a:r>
              <a:rPr lang="en-GB" sz="1000" dirty="0"/>
              <a:t>Tune: Robert Roberts, 1863–1941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50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2014-03-05T08:19:04Z</dcterms:created>
  <dcterms:modified xsi:type="dcterms:W3CDTF">2014-03-05T08:20:50Z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