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E75BFA-9E39-42D6-BE29-5366D9649CFE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23930D-A44A-44CF-95B4-8DBFC9452E2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135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94AF743-DA49-4CC9-A108-37815FBD8E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103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031BEE-559F-44CB-9E71-F5B1C47624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61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DB703F-099E-428E-8975-4D91622198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274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367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A5AC3B-C332-47AD-98BA-27D17B8B2B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988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6C57C2-22F1-40D2-B25B-C4AA2DB8A8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98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9C0AC2-11E6-4D6E-92F1-FB532725CE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464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F2DCAE-429C-4BC7-8394-388DE4E2AE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429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4C2A01-F4F4-47A8-8145-FD97EA72FB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024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BD80AC-56DE-4028-A244-756DF52E08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968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ACA33E-E001-4ACC-BE69-E645941101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280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Lord, like the publican I stand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lift my heart to thee;</a:t>
            </a:r>
            <a:endParaRPr lang="en-NZ" dirty="0"/>
          </a:p>
          <a:p>
            <a:r>
              <a:rPr lang="en-GB" dirty="0"/>
              <a:t>	thy </a:t>
            </a:r>
            <a:r>
              <a:rPr lang="en-GB" dirty="0" err="1"/>
              <a:t>pard’ning</a:t>
            </a:r>
            <a:r>
              <a:rPr lang="en-GB" dirty="0"/>
              <a:t> grace, O God, command,</a:t>
            </a:r>
            <a:endParaRPr lang="en-NZ" dirty="0"/>
          </a:p>
          <a:p>
            <a:r>
              <a:rPr lang="en-GB" dirty="0"/>
              <a:t>		be merciful to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449]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I smite upon my anxious breast,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o’erwhelmed</a:t>
            </a:r>
            <a:r>
              <a:rPr lang="en-GB" dirty="0"/>
              <a:t> with agony;</a:t>
            </a:r>
            <a:endParaRPr lang="en-NZ" dirty="0"/>
          </a:p>
          <a:p>
            <a:r>
              <a:rPr lang="en-GB" dirty="0"/>
              <a:t>	O save my soul by sin oppressed,</a:t>
            </a:r>
            <a:endParaRPr lang="en-NZ" dirty="0"/>
          </a:p>
          <a:p>
            <a:r>
              <a:rPr lang="en-GB" dirty="0"/>
              <a:t>		be merciful to 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My guilt, my shame, I all confess;</a:t>
            </a:r>
            <a:endParaRPr lang="en-NZ" dirty="0"/>
          </a:p>
          <a:p>
            <a:r>
              <a:rPr lang="en-GB" dirty="0"/>
              <a:t>		I have no hope nor plea</a:t>
            </a:r>
            <a:endParaRPr lang="en-NZ" dirty="0"/>
          </a:p>
          <a:p>
            <a:r>
              <a:rPr lang="en-GB" dirty="0"/>
              <a:t>	but Jesus’ blood and righteousness;</a:t>
            </a:r>
            <a:endParaRPr lang="en-NZ" dirty="0"/>
          </a:p>
          <a:p>
            <a:r>
              <a:rPr lang="en-GB" dirty="0"/>
              <a:t>		be merciful to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479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Here at thy cross I still would wait,</a:t>
            </a:r>
            <a:endParaRPr lang="en-NZ" dirty="0"/>
          </a:p>
          <a:p>
            <a:r>
              <a:rPr lang="en-GB" dirty="0"/>
              <a:t>		nor from its shelter flee,</a:t>
            </a:r>
            <a:endParaRPr lang="en-NZ" dirty="0"/>
          </a:p>
          <a:p>
            <a:r>
              <a:rPr lang="en-GB" dirty="0"/>
              <a:t>	till thou, O God, in mercy great,</a:t>
            </a:r>
            <a:endParaRPr lang="en-NZ" dirty="0"/>
          </a:p>
          <a:p>
            <a:r>
              <a:rPr lang="en-GB" dirty="0"/>
              <a:t>		art merciful to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449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Thomas Raffles, 1831</a:t>
            </a:r>
            <a:endParaRPr lang="en-NZ" sz="1000" dirty="0"/>
          </a:p>
          <a:p>
            <a:pPr algn="r"/>
            <a:r>
              <a:rPr lang="en-GB" sz="1000" dirty="0"/>
              <a:t>Tune: Charles H. Gabriel, 1856–1932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2014-03-05T08:20:56Z</dcterms:created>
  <dcterms:modified xsi:type="dcterms:W3CDTF">2014-03-05T08:22:09Z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