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4D5B00-6CE5-4687-BA91-338AB7CB6DFB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7B7023-9E2F-419D-BA8C-903FEBB768B3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0068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B15155EB-DB19-420F-B150-7736DC9961F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1660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BFA848-4859-4C39-855D-F6D997001A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26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5F00E8E-DE9E-4553-8A41-ADCD38E4DF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344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60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65F35A4-26C6-454A-B086-E5A79DF30FD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482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B6BDCC2-F222-4416-9CCF-EAD7ED14F02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059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C60789-76B8-417A-829A-BA60CB1D479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8746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B9DD64-DAB4-4FB6-8F2A-04AFF5F32D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8692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4E091E-EE17-4025-8252-A89C84B17C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8043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78065D-06CF-4EDD-B785-68E4E6A87D2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088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7D459D3-1F2E-48DF-9529-894DAFC62E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359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Lord, we cry to you for help.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Only you can heal our pain.</a:t>
            </a:r>
            <a:endParaRPr lang="en-NZ" dirty="0"/>
          </a:p>
          <a:p>
            <a:r>
              <a:rPr lang="en-GB" dirty="0"/>
              <a:t>	Out of deep distress we call.</a:t>
            </a:r>
            <a:endParaRPr lang="en-NZ" dirty="0"/>
          </a:p>
          <a:p>
            <a:r>
              <a:rPr lang="en-GB" dirty="0"/>
              <a:t>		Help us, Lord, send peace again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450]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have sinned against your law.</a:t>
            </a:r>
            <a:endParaRPr lang="en-NZ" dirty="0"/>
          </a:p>
          <a:p>
            <a:r>
              <a:rPr lang="en-GB" dirty="0"/>
              <a:t>		We have failed to do your will,</a:t>
            </a:r>
            <a:endParaRPr lang="en-NZ" dirty="0"/>
          </a:p>
          <a:p>
            <a:r>
              <a:rPr lang="en-GB" dirty="0"/>
              <a:t>	disobeyed your holy word.</a:t>
            </a:r>
            <a:endParaRPr lang="en-NZ" dirty="0"/>
          </a:p>
          <a:p>
            <a:r>
              <a:rPr lang="en-GB" dirty="0"/>
              <a:t>		Lord, have mercy on us still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Purge our souls of selfishness.</a:t>
            </a:r>
            <a:endParaRPr lang="en-NZ" dirty="0"/>
          </a:p>
          <a:p>
            <a:r>
              <a:rPr lang="en-GB" dirty="0"/>
              <a:t>		Cleanse our hearts of bitterness.</a:t>
            </a:r>
            <a:endParaRPr lang="en-NZ" dirty="0"/>
          </a:p>
          <a:p>
            <a:r>
              <a:rPr lang="en-GB" dirty="0"/>
              <a:t>	Lead us back to righteousness.</a:t>
            </a:r>
            <a:endParaRPr lang="en-NZ" dirty="0"/>
          </a:p>
          <a:p>
            <a:r>
              <a:rPr lang="en-GB" dirty="0"/>
              <a:t>		Save us, Lord, O save us still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730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Lord, exalt your holy name.</a:t>
            </a:r>
            <a:endParaRPr lang="en-NZ" dirty="0"/>
          </a:p>
          <a:p>
            <a:r>
              <a:rPr lang="en-GB" dirty="0"/>
              <a:t>		Conquer evil by your </a:t>
            </a:r>
            <a:r>
              <a:rPr lang="en-GB" dirty="0" err="1"/>
              <a:t>pow’r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Let your righteous will prevail.</a:t>
            </a:r>
            <a:endParaRPr lang="en-NZ" dirty="0"/>
          </a:p>
          <a:p>
            <a:r>
              <a:rPr lang="en-GB" dirty="0"/>
              <a:t>		Reign victorious evermore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9435" y="571927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450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Ulrich Zwingli, 1529; tr. Helen A. Dickinson, 1875–1957, alt.</a:t>
            </a:r>
            <a:endParaRPr lang="en-NZ" sz="1000" dirty="0"/>
          </a:p>
          <a:p>
            <a:pPr algn="r"/>
            <a:r>
              <a:rPr lang="en-GB" sz="1000" dirty="0"/>
              <a:t>Tune: Ulrich Zwingli, 1529; harm. Clarence Dickinson, 1940, alt.</a:t>
            </a:r>
            <a:endParaRPr lang="en-NZ" sz="1000" dirty="0"/>
          </a:p>
          <a:p>
            <a:pPr algn="r"/>
            <a:r>
              <a:rPr lang="en-GB" sz="1000" dirty="0"/>
              <a:t>Text and harmonisation © H.W. </a:t>
            </a:r>
            <a:r>
              <a:rPr lang="en-GB" sz="1000" dirty="0" err="1"/>
              <a:t>Gray</a:t>
            </a:r>
            <a:r>
              <a:rPr lang="en-GB" sz="1000" dirty="0"/>
              <a:t> Co. (admin. Alfred Australia Pty Ltd in</a:t>
            </a:r>
            <a:br>
              <a:rPr lang="en-GB" sz="1000" dirty="0"/>
            </a:br>
            <a:r>
              <a:rPr lang="en-GB" sz="1000" dirty="0"/>
              <a:t>Australasia), 1940; all rights reserved; reproduced by permission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72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2014-03-05T08:22:13Z</dcterms:created>
  <dcterms:modified xsi:type="dcterms:W3CDTF">2014-03-05T08:23:23Z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