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01B0017-E151-4C76-89C3-F68115F895FC}" type="datetimeFigureOut">
              <a:rPr lang="en-NZ"/>
              <a:pPr>
                <a:defRPr/>
              </a:pPr>
              <a:t>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3E42AE-3AB5-4EBB-8D7D-7D403C297D64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20784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FB505048-85B0-406D-9BA4-8A2178F4363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41191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E03C5C8-7E1D-411F-AFD5-8417D973900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6803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A4D3590-FEB2-4BE1-B0AA-2D769A56283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8113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4135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5E07260-F349-436C-A4FB-CE0D5634DC8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429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FB44914-938C-4A75-A055-B6C884FC3BB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5855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EBF54E4-9E1C-4D22-A6A3-8223678EB97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5015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5F8C839-2EBC-4A37-8802-1C1D3FE5D19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898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8203991-E620-46C2-B7B1-17B51E99931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7472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CC1BAF9-D331-47CC-9233-F89D8D95100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4235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1A5541B-690F-4101-BCC6-961A41E677B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4278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Remember not, O God,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the sins of long ago;</a:t>
            </a:r>
            <a:endParaRPr lang="en-NZ" dirty="0"/>
          </a:p>
          <a:p>
            <a:r>
              <a:rPr lang="en-GB" dirty="0"/>
              <a:t>		in tender mercy visit us,</a:t>
            </a:r>
            <a:endParaRPr lang="en-NZ" dirty="0"/>
          </a:p>
          <a:p>
            <a:r>
              <a:rPr lang="en-GB" dirty="0"/>
              <a:t>		distressed and humbled low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453]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Lord, our Saviour, help,</a:t>
            </a:r>
            <a:endParaRPr lang="en-NZ" dirty="0"/>
          </a:p>
          <a:p>
            <a:r>
              <a:rPr lang="en-GB" dirty="0"/>
              <a:t>		and glorify thy name;</a:t>
            </a:r>
            <a:endParaRPr lang="en-NZ" dirty="0"/>
          </a:p>
          <a:p>
            <a:r>
              <a:rPr lang="en-GB" dirty="0"/>
              <a:t>		deliver us from all our sins</a:t>
            </a:r>
            <a:endParaRPr lang="en-NZ" dirty="0"/>
          </a:p>
          <a:p>
            <a:r>
              <a:rPr lang="en-GB" dirty="0"/>
              <a:t>		and take away our shame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In thy compassion hear</a:t>
            </a:r>
            <a:endParaRPr lang="en-NZ" dirty="0"/>
          </a:p>
          <a:p>
            <a:r>
              <a:rPr lang="en-GB" dirty="0"/>
              <a:t>		thy prisoner’s plaintive sigh,</a:t>
            </a:r>
            <a:endParaRPr lang="en-NZ" dirty="0"/>
          </a:p>
          <a:p>
            <a:r>
              <a:rPr lang="en-GB" dirty="0"/>
              <a:t>		and in the greatness of thy </a:t>
            </a:r>
            <a:r>
              <a:rPr lang="en-GB" dirty="0" err="1"/>
              <a:t>pow’r</a:t>
            </a:r>
            <a:endParaRPr lang="en-NZ" dirty="0"/>
          </a:p>
          <a:p>
            <a:r>
              <a:rPr lang="en-GB" dirty="0"/>
              <a:t>		save those about to die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4962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Then, safe within thy fold,</a:t>
            </a:r>
            <a:endParaRPr lang="en-NZ" dirty="0"/>
          </a:p>
          <a:p>
            <a:r>
              <a:rPr lang="en-GB" dirty="0"/>
              <a:t>		we will exalt thy name;</a:t>
            </a:r>
            <a:endParaRPr lang="en-NZ" dirty="0"/>
          </a:p>
          <a:p>
            <a:r>
              <a:rPr lang="en-GB" dirty="0"/>
              <a:t>		our thankful hearts with songs of joy</a:t>
            </a:r>
            <a:endParaRPr lang="en-NZ" dirty="0"/>
          </a:p>
          <a:p>
            <a:r>
              <a:rPr lang="en-GB" dirty="0"/>
              <a:t>		thy goodness will proclaim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453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Based on Psalm 79. </a:t>
            </a:r>
            <a:r>
              <a:rPr lang="en-GB" sz="1000" i="1" dirty="0"/>
              <a:t>Psalter Hymnal</a:t>
            </a:r>
            <a:r>
              <a:rPr lang="en-GB" sz="1000" dirty="0"/>
              <a:t>, 1957</a:t>
            </a:r>
            <a:endParaRPr lang="en-NZ" sz="1000" dirty="0"/>
          </a:p>
          <a:p>
            <a:pPr algn="r"/>
            <a:r>
              <a:rPr lang="en-GB" sz="1000" dirty="0"/>
              <a:t>Tune: Ludwig van Beethoven, 1807, adapt.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41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2014-03-05T08:25:30Z</dcterms:created>
  <dcterms:modified xsi:type="dcterms:W3CDTF">2014-03-05T08:26:43Z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