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4F7E16-F808-4E1C-8A29-81A0AA7A7795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3D80DF-2EDA-48B6-B61E-A8AE9C51F45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140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FCFA692-ED85-49AA-A227-1121F65F26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777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33F31C-6492-404B-8F24-3C97C08FEC3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15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6707F7-5D67-4B8D-888A-D276E1E6AC9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80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859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89F46A5-4C03-42BF-BC8C-0782C131A7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432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2908CF-1EFC-454C-9F65-E26DE81DF1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651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34A8DE7-C105-4747-8B1B-6AAB20386D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797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8A9523-2C65-4D48-B7E2-B550414E10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216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69776-D676-43A3-92D4-D3343184F9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381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368A08-E987-4353-ADBD-3867E366CD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323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A658EB-7145-4C56-9B6A-79CA4743A3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74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“Forgive our sins as we forgive,”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 taught us, Lord, to pray;</a:t>
            </a:r>
            <a:endParaRPr lang="en-NZ" dirty="0"/>
          </a:p>
          <a:p>
            <a:r>
              <a:rPr lang="en-GB" dirty="0"/>
              <a:t>	but you alone can grant us grace</a:t>
            </a:r>
            <a:endParaRPr lang="en-NZ" dirty="0"/>
          </a:p>
          <a:p>
            <a:r>
              <a:rPr lang="en-GB" dirty="0"/>
              <a:t>		to live the words we say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can your pardon reach and bless</a:t>
            </a:r>
            <a:endParaRPr lang="en-NZ" dirty="0"/>
          </a:p>
          <a:p>
            <a:r>
              <a:rPr lang="en-GB" dirty="0"/>
              <a:t>		the unforgiving heart</a:t>
            </a:r>
            <a:endParaRPr lang="en-NZ" dirty="0"/>
          </a:p>
          <a:p>
            <a:r>
              <a:rPr lang="en-GB" dirty="0"/>
              <a:t>	that broods on wrongs and will not let</a:t>
            </a:r>
            <a:endParaRPr lang="en-NZ" dirty="0"/>
          </a:p>
          <a:p>
            <a:r>
              <a:rPr lang="en-GB" dirty="0"/>
              <a:t>		old bitterness depart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blazing light your cross reveals</a:t>
            </a:r>
            <a:endParaRPr lang="en-NZ" dirty="0"/>
          </a:p>
          <a:p>
            <a:r>
              <a:rPr lang="en-GB" dirty="0"/>
              <a:t>		the truth we dimly knew:</a:t>
            </a:r>
            <a:endParaRPr lang="en-NZ" dirty="0"/>
          </a:p>
          <a:p>
            <a:r>
              <a:rPr lang="en-GB" dirty="0"/>
              <a:t>	how small the debts men owe to us,</a:t>
            </a:r>
            <a:endParaRPr lang="en-NZ" dirty="0"/>
          </a:p>
          <a:p>
            <a:r>
              <a:rPr lang="en-GB" dirty="0"/>
              <a:t>		how great our debt to you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5963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cleanse the depths within our souls</a:t>
            </a:r>
            <a:endParaRPr lang="en-NZ" dirty="0"/>
          </a:p>
          <a:p>
            <a:r>
              <a:rPr lang="en-GB" dirty="0"/>
              <a:t>		and bid resentment cease;</a:t>
            </a:r>
            <a:endParaRPr lang="en-NZ" dirty="0"/>
          </a:p>
          <a:p>
            <a:r>
              <a:rPr lang="en-GB" dirty="0"/>
              <a:t>	then, reconciled to God and man,</a:t>
            </a:r>
            <a:endParaRPr lang="en-NZ" dirty="0"/>
          </a:p>
          <a:p>
            <a:r>
              <a:rPr lang="en-GB" dirty="0"/>
              <a:t>		our lives will spread your peace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(#2985338)</a:t>
            </a:r>
            <a:endParaRPr lang="en-NZ" sz="1000" i="1" dirty="0"/>
          </a:p>
          <a:p>
            <a:pPr algn="r"/>
            <a:r>
              <a:rPr lang="en-GB" sz="1000" dirty="0"/>
              <a:t>Text: Rosamond </a:t>
            </a:r>
            <a:r>
              <a:rPr lang="en-GB" sz="1000" dirty="0" err="1"/>
              <a:t>Herklots</a:t>
            </a:r>
            <a:r>
              <a:rPr lang="en-GB" sz="1000" dirty="0"/>
              <a:t>, 1966, © Oxford University Press, 1969;</a:t>
            </a:r>
            <a:br>
              <a:rPr lang="en-GB" sz="1000" dirty="0"/>
            </a:br>
            <a:r>
              <a:rPr lang="en-GB" sz="1000" dirty="0"/>
              <a:t>reproduced by permission of Oxford University Press; all rights reserved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Scottish Psalter</a:t>
            </a:r>
            <a:r>
              <a:rPr lang="en-GB" sz="1000" dirty="0"/>
              <a:t>, 1615; harm. </a:t>
            </a:r>
            <a:r>
              <a:rPr lang="en-GB" sz="1000" i="1" dirty="0"/>
              <a:t>The Revised Church </a:t>
            </a:r>
            <a:r>
              <a:rPr lang="en-GB" sz="1000" i="1" dirty="0" err="1"/>
              <a:t>Hymnary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2014-03-05T08:26:47Z</dcterms:created>
  <dcterms:modified xsi:type="dcterms:W3CDTF">2014-04-03T09:26:16Z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