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305F587-E683-4ABB-AEEB-FFAD0F218162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16205C-7CF1-40B5-AD36-5E32330C65C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237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3391B02E-B745-4311-A6F0-60B78EFCD55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2804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C1859D-6357-4ACA-B76C-29331BA7A7B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3807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AEC5924-DB78-4CEA-B86C-A877C8155B8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836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8870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C2E951B-C041-483F-8FE6-D617ADBD597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9254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F911863-6C50-439B-9874-708D8EA0832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636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73FB37-27A5-41B7-A4D9-B9156360B8D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7654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251C3FF-F1BC-471A-8A7F-14911516531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2898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F1902CD-4A5B-4078-8284-A7992A17FFF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6914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4E93377-1A90-4A45-9BF5-15ED8CDDACE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9903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F7D6F9-4484-4E72-BF03-D8C42D02FED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3709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Who can sound the depths of sorrow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in the Father heart of God</a:t>
            </a:r>
            <a:endParaRPr lang="en-NZ" dirty="0"/>
          </a:p>
          <a:p>
            <a:r>
              <a:rPr lang="en-GB" dirty="0"/>
              <a:t>		for the children we’ve rejected,</a:t>
            </a:r>
            <a:endParaRPr lang="en-NZ" dirty="0"/>
          </a:p>
          <a:p>
            <a:r>
              <a:rPr lang="en-GB" dirty="0"/>
              <a:t>		for the lives so deeply scarred?</a:t>
            </a:r>
            <a:endParaRPr lang="en-NZ" dirty="0"/>
          </a:p>
          <a:p>
            <a:r>
              <a:rPr lang="en-GB" dirty="0"/>
              <a:t>	And each light that we’ve extinguished</a:t>
            </a:r>
            <a:endParaRPr lang="en-NZ" dirty="0"/>
          </a:p>
          <a:p>
            <a:r>
              <a:rPr lang="en-GB" dirty="0"/>
              <a:t>		has brought darkness to our land:</a:t>
            </a:r>
            <a:endParaRPr lang="en-NZ" dirty="0"/>
          </a:p>
          <a:p>
            <a:r>
              <a:rPr lang="en-GB" dirty="0"/>
              <a:t>		upon our nation,</a:t>
            </a:r>
            <a:endParaRPr lang="en-NZ" dirty="0"/>
          </a:p>
          <a:p>
            <a:r>
              <a:rPr lang="en-GB" dirty="0"/>
              <a:t>		upon our nation have mercy, Lord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456]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 have scorned the truth you gave us,</a:t>
            </a:r>
            <a:endParaRPr lang="en-NZ" dirty="0"/>
          </a:p>
          <a:p>
            <a:r>
              <a:rPr lang="en-GB" dirty="0"/>
              <a:t>		we have bowed to other lords,</a:t>
            </a:r>
            <a:endParaRPr lang="en-NZ" dirty="0"/>
          </a:p>
          <a:p>
            <a:r>
              <a:rPr lang="en-GB" dirty="0"/>
              <a:t>		we have sacrificed the children</a:t>
            </a:r>
            <a:endParaRPr lang="en-NZ" dirty="0"/>
          </a:p>
          <a:p>
            <a:r>
              <a:rPr lang="en-GB" dirty="0"/>
              <a:t>		on the altars of our gods.</a:t>
            </a:r>
            <a:endParaRPr lang="en-NZ" dirty="0"/>
          </a:p>
          <a:p>
            <a:r>
              <a:rPr lang="en-GB" dirty="0"/>
              <a:t>	O let truth again shine on us,</a:t>
            </a:r>
            <a:endParaRPr lang="en-NZ" dirty="0"/>
          </a:p>
          <a:p>
            <a:r>
              <a:rPr lang="en-GB" dirty="0"/>
              <a:t>		let your holy fear descend:</a:t>
            </a:r>
            <a:endParaRPr lang="en-NZ" dirty="0"/>
          </a:p>
          <a:p>
            <a:r>
              <a:rPr lang="en-GB" dirty="0"/>
              <a:t>		upon our nation,</a:t>
            </a:r>
            <a:endParaRPr lang="en-NZ" dirty="0"/>
          </a:p>
          <a:p>
            <a:r>
              <a:rPr lang="en-GB" dirty="0"/>
              <a:t>		upon our nation have mercy, Lord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Who can stand before your anger?</a:t>
            </a:r>
            <a:endParaRPr lang="en-NZ" dirty="0"/>
          </a:p>
          <a:p>
            <a:r>
              <a:rPr lang="en-GB" dirty="0"/>
              <a:t>		Who can face your piercing eyes?</a:t>
            </a:r>
            <a:endParaRPr lang="en-NZ" dirty="0"/>
          </a:p>
          <a:p>
            <a:r>
              <a:rPr lang="en-GB" dirty="0"/>
              <a:t>		For you love the weak and helpless,</a:t>
            </a:r>
            <a:endParaRPr lang="en-NZ" dirty="0"/>
          </a:p>
          <a:p>
            <a:r>
              <a:rPr lang="en-GB" dirty="0"/>
              <a:t>		and you hear the victims’ cries.</a:t>
            </a:r>
            <a:endParaRPr lang="en-NZ" dirty="0"/>
          </a:p>
          <a:p>
            <a:r>
              <a:rPr lang="en-GB" dirty="0"/>
              <a:t>	Yes, you are a God of justice,</a:t>
            </a:r>
            <a:endParaRPr lang="en-NZ" dirty="0"/>
          </a:p>
          <a:p>
            <a:r>
              <a:rPr lang="en-GB" dirty="0"/>
              <a:t>		and your judgment surely comes:</a:t>
            </a:r>
            <a:endParaRPr lang="en-NZ" dirty="0"/>
          </a:p>
          <a:p>
            <a:r>
              <a:rPr lang="en-GB" dirty="0"/>
              <a:t>		upon our nation,</a:t>
            </a:r>
            <a:endParaRPr lang="en-NZ" dirty="0"/>
          </a:p>
          <a:p>
            <a:r>
              <a:rPr lang="en-GB" dirty="0"/>
              <a:t>		upon our nation have mercy, Lord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9427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Who will stand against the violence?</a:t>
            </a:r>
            <a:endParaRPr lang="en-NZ" dirty="0"/>
          </a:p>
          <a:p>
            <a:r>
              <a:rPr lang="en-GB" dirty="0"/>
              <a:t>		Who will comfort those who mourn?</a:t>
            </a:r>
            <a:endParaRPr lang="en-NZ" dirty="0"/>
          </a:p>
          <a:p>
            <a:r>
              <a:rPr lang="en-GB" dirty="0"/>
              <a:t>		In an age of cruel rejection,</a:t>
            </a:r>
            <a:endParaRPr lang="en-NZ" dirty="0"/>
          </a:p>
          <a:p>
            <a:r>
              <a:rPr lang="en-GB" dirty="0"/>
              <a:t>		who will build for love a home?</a:t>
            </a:r>
            <a:endParaRPr lang="en-NZ" dirty="0"/>
          </a:p>
          <a:p>
            <a:r>
              <a:rPr lang="en-GB" dirty="0"/>
              <a:t>	Come and shake us into action,</a:t>
            </a:r>
            <a:endParaRPr lang="en-NZ" dirty="0"/>
          </a:p>
          <a:p>
            <a:r>
              <a:rPr lang="en-GB" dirty="0"/>
              <a:t>		come and melt our hearts of stone:</a:t>
            </a:r>
            <a:endParaRPr lang="en-NZ" dirty="0"/>
          </a:p>
          <a:p>
            <a:r>
              <a:rPr lang="en-GB" dirty="0"/>
              <a:t>		upon your people,</a:t>
            </a:r>
            <a:endParaRPr lang="en-NZ" dirty="0"/>
          </a:p>
          <a:p>
            <a:r>
              <a:rPr lang="en-GB" dirty="0"/>
              <a:t>		upon your people have mercy, Lord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1474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Who can sound the depths of mercy</a:t>
            </a:r>
            <a:endParaRPr lang="en-NZ" dirty="0"/>
          </a:p>
          <a:p>
            <a:r>
              <a:rPr lang="en-GB" dirty="0"/>
              <a:t>		in the Father heart of God?</a:t>
            </a:r>
            <a:endParaRPr lang="en-NZ" dirty="0"/>
          </a:p>
          <a:p>
            <a:r>
              <a:rPr lang="en-GB" dirty="0"/>
              <a:t>		For there is a Man of sorrows</a:t>
            </a:r>
            <a:endParaRPr lang="en-NZ" dirty="0"/>
          </a:p>
          <a:p>
            <a:r>
              <a:rPr lang="en-GB" dirty="0"/>
              <a:t>		who for sinners shed his blood.</a:t>
            </a:r>
            <a:endParaRPr lang="en-NZ" dirty="0"/>
          </a:p>
          <a:p>
            <a:r>
              <a:rPr lang="en-GB" dirty="0"/>
              <a:t>	He can heal the wounds of nations,</a:t>
            </a:r>
            <a:endParaRPr lang="en-NZ" dirty="0"/>
          </a:p>
          <a:p>
            <a:r>
              <a:rPr lang="en-GB" dirty="0"/>
              <a:t>		he can wash the guilty clean:</a:t>
            </a:r>
            <a:endParaRPr lang="en-NZ" dirty="0"/>
          </a:p>
          <a:p>
            <a:r>
              <a:rPr lang="en-GB" dirty="0"/>
              <a:t>		because of Jesus,</a:t>
            </a:r>
            <a:endParaRPr lang="en-NZ" dirty="0"/>
          </a:p>
          <a:p>
            <a:r>
              <a:rPr lang="en-GB" dirty="0"/>
              <a:t>		because of Jesus have mercy, Lord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5934670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456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(#30581)</a:t>
            </a:r>
            <a:endParaRPr lang="en-NZ" sz="1000" i="1" dirty="0"/>
          </a:p>
          <a:p>
            <a:pPr algn="r"/>
            <a:r>
              <a:rPr lang="en-GB" sz="1000" dirty="0"/>
              <a:t>Text and tune: Graham Kendrick, b. 1950, © Make Way Music</a:t>
            </a:r>
            <a:br>
              <a:rPr lang="en-GB" sz="1000" dirty="0"/>
            </a:br>
            <a:r>
              <a:rPr lang="en-GB" sz="1000" dirty="0"/>
              <a:t>(admin. </a:t>
            </a:r>
            <a:r>
              <a:rPr lang="en-GB" sz="1000" dirty="0" err="1"/>
              <a:t>CopyCare</a:t>
            </a:r>
            <a:r>
              <a:rPr lang="en-GB" sz="1000" dirty="0"/>
              <a:t> Pacific Pty Ltd in Australasia), 1988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51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2014-03-05T08:29:42Z</dcterms:created>
  <dcterms:modified xsi:type="dcterms:W3CDTF">2014-04-03T09:26:36Z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