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723C65-0125-48C2-B7EB-CBAE567A6D3D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845594-5DC3-44B7-A044-054DB28F3BA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817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0A8A472-AA00-46A7-B4BB-8117F3F598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60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562C66-E4A7-4019-8F25-E438281E0A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230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B4204E-0A06-4D62-B3FB-8461B16379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90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20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C6D325-9BCA-4F16-80BE-CF81F1D2F7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5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A39C9-FD5A-4888-966D-DAF68A3360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8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909CF4-A4A6-4877-9D6E-58C0E14836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03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6B685C-AA76-4CAA-8BEF-B97154B7CD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82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228DCC-7629-488C-8F9B-14BC296A6E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32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D54D0C-BE09-42A7-9C79-49DC5EDBCE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8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D563AC-8DA3-4A18-A220-7BBFDE9BBE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95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my faithful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true fountain ever flowing,</a:t>
            </a:r>
            <a:endParaRPr lang="en-NZ" dirty="0"/>
          </a:p>
          <a:p>
            <a:r>
              <a:rPr lang="en-GB" dirty="0"/>
              <a:t>	without whom nothing is,</a:t>
            </a:r>
            <a:endParaRPr lang="en-NZ" dirty="0"/>
          </a:p>
          <a:p>
            <a:r>
              <a:rPr lang="en-GB" dirty="0"/>
              <a:t>		all perfect gifts bestowing:</a:t>
            </a:r>
            <a:endParaRPr lang="en-NZ" dirty="0"/>
          </a:p>
          <a:p>
            <a:r>
              <a:rPr lang="en-GB" dirty="0"/>
              <a:t>	give me a healthy frame,</a:t>
            </a:r>
            <a:endParaRPr lang="en-NZ" dirty="0"/>
          </a:p>
          <a:p>
            <a:r>
              <a:rPr lang="en-GB" dirty="0"/>
              <a:t>		and may I have within</a:t>
            </a:r>
            <a:endParaRPr lang="en-NZ" dirty="0"/>
          </a:p>
          <a:p>
            <a:r>
              <a:rPr lang="en-GB" dirty="0"/>
              <a:t>	a conscience free from blame,</a:t>
            </a:r>
            <a:endParaRPr lang="en-NZ" dirty="0"/>
          </a:p>
          <a:p>
            <a:r>
              <a:rPr lang="en-GB" dirty="0"/>
              <a:t>		a soul unstained by sin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me the strength to do,</a:t>
            </a:r>
            <a:endParaRPr lang="en-NZ" dirty="0"/>
          </a:p>
          <a:p>
            <a:r>
              <a:rPr lang="en-GB" dirty="0"/>
              <a:t>		with ready heart and willing,</a:t>
            </a:r>
            <a:endParaRPr lang="en-NZ" dirty="0"/>
          </a:p>
          <a:p>
            <a:r>
              <a:rPr lang="en-GB" dirty="0"/>
              <a:t>	whatever you command,</a:t>
            </a:r>
            <a:endParaRPr lang="en-NZ" dirty="0"/>
          </a:p>
          <a:p>
            <a:r>
              <a:rPr lang="en-GB" dirty="0"/>
              <a:t>		my calling here fulfilling,</a:t>
            </a:r>
            <a:endParaRPr lang="en-NZ" dirty="0"/>
          </a:p>
          <a:p>
            <a:r>
              <a:rPr lang="en-GB" dirty="0"/>
              <a:t>	and do it when I ought,</a:t>
            </a:r>
            <a:endParaRPr lang="en-NZ" dirty="0"/>
          </a:p>
          <a:p>
            <a:r>
              <a:rPr lang="en-GB" dirty="0"/>
              <a:t>		with zeal and joyfulness;</a:t>
            </a:r>
            <a:endParaRPr lang="en-NZ" dirty="0"/>
          </a:p>
          <a:p>
            <a:r>
              <a:rPr lang="en-GB" dirty="0"/>
              <a:t>	and bless the work I’ve wrought,</a:t>
            </a:r>
            <a:endParaRPr lang="en-NZ" dirty="0"/>
          </a:p>
          <a:p>
            <a:r>
              <a:rPr lang="en-GB" dirty="0"/>
              <a:t>		for you must give success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me from saying words</a:t>
            </a:r>
            <a:endParaRPr lang="en-NZ" dirty="0"/>
          </a:p>
          <a:p>
            <a:r>
              <a:rPr lang="en-GB" dirty="0"/>
              <a:t>		that later need recalling;</a:t>
            </a:r>
            <a:endParaRPr lang="en-NZ" dirty="0"/>
          </a:p>
          <a:p>
            <a:r>
              <a:rPr lang="en-GB" dirty="0"/>
              <a:t>	guard me lest idle speech</a:t>
            </a:r>
            <a:endParaRPr lang="en-NZ" dirty="0"/>
          </a:p>
          <a:p>
            <a:r>
              <a:rPr lang="en-GB" dirty="0"/>
              <a:t>		may from my lips be falling;</a:t>
            </a:r>
            <a:endParaRPr lang="en-NZ" dirty="0"/>
          </a:p>
          <a:p>
            <a:r>
              <a:rPr lang="en-GB" dirty="0"/>
              <a:t>	but when, within my place,</a:t>
            </a:r>
            <a:endParaRPr lang="en-NZ" dirty="0"/>
          </a:p>
          <a:p>
            <a:r>
              <a:rPr lang="en-GB" dirty="0"/>
              <a:t>		I must and ought to speak,</a:t>
            </a:r>
            <a:endParaRPr lang="en-NZ" dirty="0"/>
          </a:p>
          <a:p>
            <a:r>
              <a:rPr lang="en-GB" dirty="0"/>
              <a:t>	then to my words give grace,</a:t>
            </a:r>
            <a:endParaRPr lang="en-NZ" dirty="0"/>
          </a:p>
          <a:p>
            <a:r>
              <a:rPr lang="en-GB" dirty="0"/>
              <a:t>		lest I offend the weak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88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dangers gather round,</a:t>
            </a:r>
            <a:endParaRPr lang="en-NZ" dirty="0"/>
          </a:p>
          <a:p>
            <a:r>
              <a:rPr lang="en-GB" dirty="0"/>
              <a:t>		oh, keep me calm and fearless;</a:t>
            </a:r>
            <a:endParaRPr lang="en-NZ" dirty="0"/>
          </a:p>
          <a:p>
            <a:r>
              <a:rPr lang="en-GB" dirty="0"/>
              <a:t>	help me to bear the cross</a:t>
            </a:r>
            <a:endParaRPr lang="en-NZ" dirty="0"/>
          </a:p>
          <a:p>
            <a:r>
              <a:rPr lang="en-GB" dirty="0"/>
              <a:t>		when life seems dark and cheerless.</a:t>
            </a:r>
            <a:endParaRPr lang="en-NZ" dirty="0"/>
          </a:p>
          <a:p>
            <a:r>
              <a:rPr lang="en-GB" dirty="0"/>
              <a:t>	Help me, as you have taught,</a:t>
            </a:r>
            <a:endParaRPr lang="en-NZ" dirty="0"/>
          </a:p>
          <a:p>
            <a:r>
              <a:rPr lang="en-GB" dirty="0"/>
              <a:t>		to love both great and small,</a:t>
            </a:r>
            <a:endParaRPr lang="en-NZ" dirty="0"/>
          </a:p>
          <a:p>
            <a:r>
              <a:rPr lang="en-GB" dirty="0"/>
              <a:t>	and, by your Spirit’s might,</a:t>
            </a:r>
            <a:endParaRPr lang="en-NZ" dirty="0"/>
          </a:p>
          <a:p>
            <a:r>
              <a:rPr lang="en-GB" dirty="0"/>
              <a:t>		to live at peace with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Johann </a:t>
            </a:r>
            <a:r>
              <a:rPr lang="en-GB" sz="1000" dirty="0" err="1"/>
              <a:t>Heermann</a:t>
            </a:r>
            <a:r>
              <a:rPr lang="en-GB" sz="1000" dirty="0"/>
              <a:t>, 1630; tr. Catherine </a:t>
            </a:r>
            <a:r>
              <a:rPr lang="en-GB" sz="1000" dirty="0" err="1"/>
              <a:t>Winkworth</a:t>
            </a:r>
            <a:r>
              <a:rPr lang="en-GB" sz="1000" dirty="0"/>
              <a:t>, 1863,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Ahasuerus</a:t>
            </a:r>
            <a:r>
              <a:rPr lang="en-GB" sz="1000" dirty="0"/>
              <a:t> Fritsch, 1679; harm. J. S. Bach, c. 1740,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2014-03-05T08:31:08Z</dcterms:created>
  <dcterms:modified xsi:type="dcterms:W3CDTF">2014-03-05T08:32:18Z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