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1" r:id="rId6"/>
    <p:sldId id="264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C32CDFC-62C1-4B9F-A0D1-2C57E7DD8678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D1E7A1-79EF-40E9-88BE-970028ABC20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58570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0D04B31-7C11-45AE-B6D8-39E0CA427AB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0070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305F2BD-DFCB-4175-AFFC-48F07AEA6AC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4721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F33F96-F729-46C0-89CC-2276AD1CAA4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8567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8669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F884C20-9E86-48B7-A32A-8638E522748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1676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E3CB63E-5D39-423F-B71F-9C829429290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1463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CC285A-6807-4EB9-90E6-453751E095A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3293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2748897-F157-4533-ABF0-D81876759D5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4510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D462422-0409-4FFC-B511-3D0CE7F7378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3121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A0F195A-EBEA-423E-9B1E-F73DA1AD5BF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0319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7457B89-03CF-4A75-ACF2-DCD7B2028B5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5247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God sent his Son, </a:t>
            </a:r>
            <a:r>
              <a:rPr lang="en-GB" dirty="0"/>
              <a:t>they called him Jesus;</a:t>
            </a:r>
            <a:endParaRPr lang="en-NZ" dirty="0"/>
          </a:p>
          <a:p>
            <a:r>
              <a:rPr lang="en-GB" dirty="0"/>
              <a:t>	he came to love, heal, and forgive;</a:t>
            </a:r>
            <a:endParaRPr lang="en-NZ" dirty="0"/>
          </a:p>
          <a:p>
            <a:r>
              <a:rPr lang="en-GB" dirty="0"/>
              <a:t>	he lived and died to buy my pardon;</a:t>
            </a:r>
            <a:endParaRPr lang="en-NZ" dirty="0"/>
          </a:p>
          <a:p>
            <a:r>
              <a:rPr lang="en-GB" dirty="0"/>
              <a:t>	an empty grave is there to prove</a:t>
            </a:r>
            <a:endParaRPr lang="en-NZ" dirty="0"/>
          </a:p>
          <a:p>
            <a:r>
              <a:rPr lang="en-GB" dirty="0"/>
              <a:t>		my Saviour lives</a:t>
            </a:r>
            <a:r>
              <a:rPr lang="en-GB" dirty="0" smtClean="0"/>
              <a:t>.</a:t>
            </a:r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458]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Because he lives, I can face tomorrow,</a:t>
            </a:r>
            <a:endParaRPr lang="en-NZ" i="1" dirty="0"/>
          </a:p>
          <a:p>
            <a:r>
              <a:rPr lang="en-GB" i="1" dirty="0"/>
              <a:t>	because he lives, all fear is gone;</a:t>
            </a:r>
            <a:endParaRPr lang="en-NZ" i="1" dirty="0"/>
          </a:p>
          <a:p>
            <a:r>
              <a:rPr lang="en-GB" i="1" dirty="0"/>
              <a:t>	because I know he holds the future,</a:t>
            </a:r>
            <a:endParaRPr lang="en-NZ" i="1" dirty="0"/>
          </a:p>
          <a:p>
            <a:r>
              <a:rPr lang="en-GB" i="1" dirty="0"/>
              <a:t>	and life is worth the living just</a:t>
            </a:r>
            <a:endParaRPr lang="en-NZ" i="1" dirty="0"/>
          </a:p>
          <a:p>
            <a:r>
              <a:rPr lang="en-GB" i="1" dirty="0"/>
              <a:t>		because he lives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How sweet to hold a </a:t>
            </a:r>
            <a:r>
              <a:rPr lang="en-GB" dirty="0" err="1"/>
              <a:t>newborn</a:t>
            </a:r>
            <a:r>
              <a:rPr lang="en-GB" dirty="0"/>
              <a:t> baby,</a:t>
            </a:r>
            <a:endParaRPr lang="en-NZ" dirty="0"/>
          </a:p>
          <a:p>
            <a:r>
              <a:rPr lang="en-GB" dirty="0"/>
              <a:t>	and feel the pride and joy he gives;</a:t>
            </a:r>
            <a:endParaRPr lang="en-NZ" dirty="0"/>
          </a:p>
          <a:p>
            <a:r>
              <a:rPr lang="en-GB" dirty="0"/>
              <a:t>	but greater still the calm assurance:</a:t>
            </a:r>
            <a:endParaRPr lang="en-NZ" dirty="0"/>
          </a:p>
          <a:p>
            <a:r>
              <a:rPr lang="en-GB" dirty="0"/>
              <a:t>	this child can face uncertain days</a:t>
            </a:r>
            <a:endParaRPr lang="en-NZ" dirty="0"/>
          </a:p>
          <a:p>
            <a:r>
              <a:rPr lang="en-GB" dirty="0"/>
              <a:t>		because he lives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705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Because he lives, I can face tomorrow,</a:t>
            </a:r>
            <a:endParaRPr lang="en-NZ" i="1" dirty="0"/>
          </a:p>
          <a:p>
            <a:r>
              <a:rPr lang="en-GB" i="1" dirty="0"/>
              <a:t>	because he lives, all fear is gone;</a:t>
            </a:r>
            <a:endParaRPr lang="en-NZ" i="1" dirty="0"/>
          </a:p>
          <a:p>
            <a:r>
              <a:rPr lang="en-GB" i="1" dirty="0"/>
              <a:t>	because I know he holds the future,</a:t>
            </a:r>
            <a:endParaRPr lang="en-NZ" i="1" dirty="0"/>
          </a:p>
          <a:p>
            <a:r>
              <a:rPr lang="en-GB" i="1" dirty="0"/>
              <a:t>	and life is worth the living just</a:t>
            </a:r>
            <a:endParaRPr lang="en-NZ" i="1" dirty="0"/>
          </a:p>
          <a:p>
            <a:r>
              <a:rPr lang="en-GB" i="1" dirty="0"/>
              <a:t>		because he lives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104080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And then one day I’ll cross the river;</a:t>
            </a:r>
            <a:endParaRPr lang="en-NZ" dirty="0"/>
          </a:p>
          <a:p>
            <a:r>
              <a:rPr lang="en-GB" dirty="0"/>
              <a:t>	I’ll fight life’s final war with pain;</a:t>
            </a:r>
            <a:endParaRPr lang="en-NZ" dirty="0"/>
          </a:p>
          <a:p>
            <a:r>
              <a:rPr lang="en-GB" dirty="0"/>
              <a:t>	and then, as death gives way to </a:t>
            </a:r>
            <a:r>
              <a:rPr lang="en-GB" dirty="0" err="1"/>
              <a:t>vict’ry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I’ll see the lights of glory and</a:t>
            </a:r>
            <a:endParaRPr lang="en-NZ" dirty="0"/>
          </a:p>
          <a:p>
            <a:r>
              <a:rPr lang="en-GB" dirty="0"/>
              <a:t>		I’ll know he lives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Because he lives, I can face tomorrow,</a:t>
            </a:r>
            <a:endParaRPr lang="en-NZ" i="1" dirty="0"/>
          </a:p>
          <a:p>
            <a:r>
              <a:rPr lang="en-GB" i="1" dirty="0"/>
              <a:t>	because he lives, all fear is gone;</a:t>
            </a:r>
            <a:endParaRPr lang="en-NZ" i="1" dirty="0"/>
          </a:p>
          <a:p>
            <a:r>
              <a:rPr lang="en-GB" i="1" dirty="0"/>
              <a:t>	because I know he holds the future,</a:t>
            </a:r>
            <a:endParaRPr lang="en-NZ" i="1" dirty="0"/>
          </a:p>
          <a:p>
            <a:r>
              <a:rPr lang="en-GB" i="1" dirty="0"/>
              <a:t>	and life is worth the living just</a:t>
            </a:r>
            <a:endParaRPr lang="en-NZ" i="1" dirty="0"/>
          </a:p>
          <a:p>
            <a:r>
              <a:rPr lang="en-GB" i="1" dirty="0"/>
              <a:t>		because he lives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5719227"/>
            <a:ext cx="9144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458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(#16880)</a:t>
            </a:r>
            <a:endParaRPr lang="en-NZ" sz="1000" i="1" dirty="0"/>
          </a:p>
          <a:p>
            <a:pPr algn="r"/>
            <a:r>
              <a:rPr lang="en-GB" sz="1000" dirty="0"/>
              <a:t>Text: Gloria L. and William J. Gaither</a:t>
            </a:r>
            <a:endParaRPr lang="en-NZ" sz="1000" dirty="0"/>
          </a:p>
          <a:p>
            <a:pPr algn="r"/>
            <a:r>
              <a:rPr lang="en-GB" sz="1000" dirty="0"/>
              <a:t>Tune: William J. Gaither</a:t>
            </a:r>
            <a:endParaRPr lang="en-NZ" sz="1000" dirty="0"/>
          </a:p>
          <a:p>
            <a:pPr algn="r"/>
            <a:r>
              <a:rPr lang="en-GB" sz="1000" dirty="0"/>
              <a:t>Text and tune © Gloria and William Gaither (admin. Word Publishing Australia), 1971</a:t>
            </a:r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211422664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64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2014-03-05T08:33:55Z</dcterms:created>
  <dcterms:modified xsi:type="dcterms:W3CDTF">2014-04-03T09:26:59Z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