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3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5D233D0-7A7E-4679-A634-C2E96FB1B7C7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6CBE68-C263-48BD-97A7-C22FA9F6195C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7834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167E0BD-940E-418D-9855-2080D55AE00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460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F9A5895-8AF1-423B-98E1-71F4DC39853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802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7E9A1C1-DDCB-4575-B94E-387C3B99893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641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005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4ED6B56-482F-4DB6-A0EA-A3F499F771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6146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D458F0-E2F3-4FDA-8544-1E5B30536B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96534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C48FB2-5C86-4A24-8591-BC42C7FF48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88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61DEA2F-B716-44C9-89BC-8603A3FAA7E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3290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77EF0C2-1963-4CA9-AEBA-6ED62CE5C43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0605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C22A5CE-3958-48DA-B6EA-D8A870EC075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7888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3AF0C31-5182-46F8-A2A7-D2BD3D91963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425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My hope is built on nothing less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than Jesus’ blood and righteousness;</a:t>
            </a:r>
            <a:endParaRPr lang="en-NZ" dirty="0"/>
          </a:p>
          <a:p>
            <a:r>
              <a:rPr lang="en-GB" dirty="0"/>
              <a:t>	no merit of my own I claim,</a:t>
            </a:r>
            <a:endParaRPr lang="en-NZ" dirty="0"/>
          </a:p>
          <a:p>
            <a:r>
              <a:rPr lang="en-GB" dirty="0"/>
              <a:t>		but wholly trust in Jesus’ name.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On Christ, the solid rock, I stand;</a:t>
            </a:r>
            <a:endParaRPr lang="en-NZ" i="1" dirty="0"/>
          </a:p>
          <a:p>
            <a:r>
              <a:rPr lang="en-GB" i="1" dirty="0"/>
              <a:t>		all other ground is sinking sand,</a:t>
            </a:r>
            <a:endParaRPr lang="en-NZ" i="1" dirty="0"/>
          </a:p>
          <a:p>
            <a:r>
              <a:rPr lang="en-GB" i="1" dirty="0"/>
              <a:t>		all other ground is sinking sand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461]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darkness seems to veil his face,</a:t>
            </a:r>
            <a:endParaRPr lang="en-NZ" dirty="0"/>
          </a:p>
          <a:p>
            <a:r>
              <a:rPr lang="en-GB" dirty="0"/>
              <a:t>		I rest on his unchanging grace;</a:t>
            </a:r>
            <a:endParaRPr lang="en-NZ" dirty="0"/>
          </a:p>
          <a:p>
            <a:r>
              <a:rPr lang="en-GB" dirty="0"/>
              <a:t>	in </a:t>
            </a:r>
            <a:r>
              <a:rPr lang="en-GB" dirty="0" err="1"/>
              <a:t>ev’ry</a:t>
            </a:r>
            <a:r>
              <a:rPr lang="en-GB" dirty="0"/>
              <a:t> high and stormy gale</a:t>
            </a:r>
            <a:endParaRPr lang="en-NZ" dirty="0"/>
          </a:p>
          <a:p>
            <a:r>
              <a:rPr lang="en-GB" dirty="0"/>
              <a:t>		my anchor holds within the veil.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On Christ, the solid rock, I stand;</a:t>
            </a:r>
            <a:endParaRPr lang="en-NZ" i="1" dirty="0"/>
          </a:p>
          <a:p>
            <a:r>
              <a:rPr lang="en-GB" i="1" dirty="0"/>
              <a:t>		all other ground is sinking sand,</a:t>
            </a:r>
            <a:endParaRPr lang="en-NZ" i="1" dirty="0"/>
          </a:p>
          <a:p>
            <a:r>
              <a:rPr lang="en-GB" i="1" dirty="0"/>
              <a:t>		all other ground is sinking sand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His oath, his covenant, his blood</a:t>
            </a:r>
            <a:endParaRPr lang="en-NZ" dirty="0"/>
          </a:p>
          <a:p>
            <a:r>
              <a:rPr lang="en-GB" dirty="0"/>
              <a:t>		support me in the whelming flood;</a:t>
            </a:r>
            <a:endParaRPr lang="en-NZ" dirty="0"/>
          </a:p>
          <a:p>
            <a:r>
              <a:rPr lang="en-GB" dirty="0"/>
              <a:t>	when all around my soul gives way,</a:t>
            </a:r>
            <a:endParaRPr lang="en-NZ" dirty="0"/>
          </a:p>
          <a:p>
            <a:r>
              <a:rPr lang="en-GB" dirty="0"/>
              <a:t>		he then is all my hope and stay.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On Christ, the solid rock, I stand;</a:t>
            </a:r>
            <a:endParaRPr lang="en-NZ" i="1" dirty="0"/>
          </a:p>
          <a:p>
            <a:r>
              <a:rPr lang="en-GB" i="1" dirty="0"/>
              <a:t>		all other ground is sinking sand,</a:t>
            </a:r>
            <a:endParaRPr lang="en-NZ" i="1" dirty="0"/>
          </a:p>
          <a:p>
            <a:r>
              <a:rPr lang="en-GB" i="1" dirty="0"/>
              <a:t>		all other ground is sinking sand</a:t>
            </a:r>
            <a:r>
              <a:rPr lang="en-GB" i="1" dirty="0" smtClean="0"/>
              <a:t>.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231155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When he shall come with trumpet sound,</a:t>
            </a:r>
            <a:endParaRPr lang="en-NZ" dirty="0"/>
          </a:p>
          <a:p>
            <a:r>
              <a:rPr lang="en-GB" dirty="0"/>
              <a:t>		O may I then in him be found:</a:t>
            </a:r>
            <a:endParaRPr lang="en-NZ" dirty="0"/>
          </a:p>
          <a:p>
            <a:r>
              <a:rPr lang="en-GB" dirty="0"/>
              <a:t>	dressed in his righteousness alone,</a:t>
            </a:r>
            <a:endParaRPr lang="en-NZ" dirty="0"/>
          </a:p>
          <a:p>
            <a:r>
              <a:rPr lang="en-GB" dirty="0"/>
              <a:t>		faultless to stand before the throne.</a:t>
            </a:r>
            <a:endParaRPr lang="en-NZ" dirty="0"/>
          </a:p>
          <a:p>
            <a:pPr eaLnBrk="1" hangingPunct="1"/>
            <a:endParaRPr lang="en-NZ" altLang="en-US" dirty="0" smtClean="0"/>
          </a:p>
          <a:p>
            <a:r>
              <a:rPr lang="en-NZ" altLang="en-US" dirty="0"/>
              <a:t>	</a:t>
            </a:r>
            <a:r>
              <a:rPr lang="en-GB" i="1" dirty="0"/>
              <a:t>On Christ, the solid rock, I stand;</a:t>
            </a:r>
            <a:endParaRPr lang="en-NZ" i="1" dirty="0"/>
          </a:p>
          <a:p>
            <a:r>
              <a:rPr lang="en-GB" i="1" dirty="0"/>
              <a:t>		all other ground is sinking sand,</a:t>
            </a:r>
            <a:endParaRPr lang="en-NZ" i="1" dirty="0"/>
          </a:p>
          <a:p>
            <a:r>
              <a:rPr lang="en-GB" i="1" dirty="0"/>
              <a:t>		all other ground is sinking sand</a:t>
            </a:r>
            <a:r>
              <a:rPr lang="en-GB" i="1" dirty="0" smtClean="0"/>
              <a:t>.</a:t>
            </a:r>
            <a:endParaRPr lang="en-NZ" i="1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461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Edward Mote, 1834, alt.</a:t>
            </a:r>
            <a:endParaRPr lang="en-NZ" sz="1000" dirty="0"/>
          </a:p>
          <a:p>
            <a:pPr algn="r"/>
            <a:r>
              <a:rPr lang="en-GB" sz="1000" dirty="0"/>
              <a:t>Tune: William B. Bradbury, 1863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37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2014-03-05T08:38:47Z</dcterms:created>
  <dcterms:modified xsi:type="dcterms:W3CDTF">2014-03-05T08:40:29Z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