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3E8D72A-67E2-4A10-AA4C-C4509C7256D3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CD11B1-E7D9-4BC8-9332-76E9747422F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331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7F4B52B-764F-4A43-ADC8-0285C71B3E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992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3EFA3C-0A07-43C4-9AD5-6AA99CD8FC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60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D78243-0DD1-4180-B826-3EFB413CBA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7729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544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679325-4F82-4DD3-A5F8-FA426C640E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087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8FA458-4109-4375-9074-243782492A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438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1C2C8D-2FA7-43F8-9FB6-56C09C7D44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088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A6DF7D-9582-4725-BE9B-92CFA8B875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653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60AD18-AC95-457D-9455-37157792F70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2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718CBB-239C-449D-8DE4-FB226816C4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1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0F42C0-4997-4CEF-A566-292A06A2F2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594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firm a foundation, </a:t>
            </a:r>
            <a:r>
              <a:rPr lang="en-GB" dirty="0"/>
              <a:t>ye saints of the Lord,</a:t>
            </a:r>
            <a:endParaRPr lang="en-NZ" dirty="0"/>
          </a:p>
          <a:p>
            <a:r>
              <a:rPr lang="en-GB" dirty="0"/>
              <a:t>		is laid for your faith in his excellent word!</a:t>
            </a:r>
            <a:endParaRPr lang="en-NZ" dirty="0"/>
          </a:p>
          <a:p>
            <a:r>
              <a:rPr lang="en-GB" dirty="0"/>
              <a:t>	What more can he say than to you he </a:t>
            </a:r>
            <a:r>
              <a:rPr lang="en-GB"/>
              <a:t>has </a:t>
            </a:r>
            <a:r>
              <a:rPr lang="en-GB" smtClean="0"/>
              <a:t>	said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to you who for refuge to Jesus have fled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462]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“Fear not, I am with thee, O be not dismayed;</a:t>
            </a:r>
            <a:endParaRPr lang="en-NZ" dirty="0"/>
          </a:p>
          <a:p>
            <a:r>
              <a:rPr lang="en-GB" dirty="0"/>
              <a:t>		for I am thy God, I will still give thee aid;</a:t>
            </a:r>
            <a:endParaRPr lang="en-NZ" dirty="0"/>
          </a:p>
          <a:p>
            <a:r>
              <a:rPr lang="en-GB" dirty="0"/>
              <a:t>	I’ll strengthen thee, help thee, and cause thee </a:t>
            </a:r>
            <a:r>
              <a:rPr lang="en-GB" dirty="0" smtClean="0"/>
              <a:t>	to </a:t>
            </a:r>
            <a:r>
              <a:rPr lang="en-GB" dirty="0"/>
              <a:t>stand,</a:t>
            </a:r>
            <a:endParaRPr lang="en-NZ" dirty="0"/>
          </a:p>
          <a:p>
            <a:r>
              <a:rPr lang="en-GB" dirty="0"/>
              <a:t>		upheld by My righteous, omnipotent hand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“When through the deep waters I call thee to </a:t>
            </a:r>
            <a:r>
              <a:rPr lang="en-GB" dirty="0" smtClean="0"/>
              <a:t>	go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the rivers of sorrow shall not overflow;</a:t>
            </a:r>
            <a:endParaRPr lang="en-NZ" dirty="0"/>
          </a:p>
          <a:p>
            <a:r>
              <a:rPr lang="en-GB" dirty="0"/>
              <a:t>	for I will be with thee thy trials to bless,</a:t>
            </a:r>
            <a:endParaRPr lang="en-NZ" dirty="0"/>
          </a:p>
          <a:p>
            <a:r>
              <a:rPr lang="en-GB" dirty="0"/>
              <a:t>		and sanctify to thee thy deepest distress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764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“When through fiery trials thy pathway shall lie,</a:t>
            </a:r>
            <a:endParaRPr lang="en-NZ" dirty="0"/>
          </a:p>
          <a:p>
            <a:r>
              <a:rPr lang="en-GB" dirty="0"/>
              <a:t>		my grace all-sufficient shall be thy supply;</a:t>
            </a:r>
            <a:endParaRPr lang="en-NZ" dirty="0"/>
          </a:p>
          <a:p>
            <a:r>
              <a:rPr lang="en-GB" dirty="0"/>
              <a:t>	the flame shall not hurt thee; I only design</a:t>
            </a:r>
            <a:endParaRPr lang="en-NZ" dirty="0"/>
          </a:p>
          <a:p>
            <a:r>
              <a:rPr lang="en-GB" dirty="0"/>
              <a:t>		thy dross to consume and thy gold to refine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13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“The soul that on Jesus has leaned for repose,</a:t>
            </a:r>
            <a:endParaRPr lang="en-NZ" dirty="0"/>
          </a:p>
          <a:p>
            <a:r>
              <a:rPr lang="en-GB" dirty="0"/>
              <a:t>		I will not, I will not desert to his foes;</a:t>
            </a:r>
            <a:endParaRPr lang="en-NZ" dirty="0"/>
          </a:p>
          <a:p>
            <a:r>
              <a:rPr lang="en-GB" dirty="0"/>
              <a:t>	that soul, though all hell should endeavour to </a:t>
            </a:r>
            <a:r>
              <a:rPr lang="en-GB" dirty="0" smtClean="0"/>
              <a:t>	shake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I’ll never, no never, no never forsake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462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J. </a:t>
            </a:r>
            <a:r>
              <a:rPr lang="en-GB" sz="1000" dirty="0" err="1"/>
              <a:t>Rippon’s</a:t>
            </a:r>
            <a:r>
              <a:rPr lang="en-GB" sz="1000" dirty="0"/>
              <a:t> </a:t>
            </a:r>
            <a:r>
              <a:rPr lang="en-GB" sz="1000" i="1" dirty="0"/>
              <a:t>Selection of Hymns</a:t>
            </a:r>
            <a:r>
              <a:rPr lang="en-GB" sz="1000" dirty="0"/>
              <a:t>, 1787</a:t>
            </a:r>
            <a:endParaRPr lang="en-NZ" sz="1000" dirty="0"/>
          </a:p>
          <a:p>
            <a:pPr algn="r"/>
            <a:r>
              <a:rPr lang="en-GB" sz="1000" dirty="0"/>
              <a:t>Tune: American traditional melody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2014-03-05T08:40:48Z</dcterms:created>
  <dcterms:modified xsi:type="dcterms:W3CDTF">2014-03-05T08:42:05Z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