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ED776D8-F895-42AA-983E-36304058FC83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C3144F-7919-481B-99E6-3198BAD9B62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641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6121939-0976-4A21-AD38-04B1457794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773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E49B52-C97E-4160-86BC-08BBDE435E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849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918859C-285D-4DB5-8AB1-366853A352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8689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197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81CDD2-BEC8-49FC-B3FA-C44CF9158E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768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165DAB-4300-4879-8B98-D1B0CD0738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920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290B7D-D967-4D2E-86C1-B3249AA3E6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254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D710CF-1AE2-4581-BBC9-304F4C9B34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10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E0821E-36D8-4D15-AD1B-722B178047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395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F0405F-3192-4030-908B-C37C71656E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01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ADCB7B-C6C5-4458-8993-AF2BE31E90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7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Eternal Ruler of the ceaseless round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of circling planets singing on their way,</a:t>
            </a:r>
            <a:endParaRPr lang="en-NZ" dirty="0"/>
          </a:p>
          <a:p>
            <a:r>
              <a:rPr lang="en-GB" dirty="0"/>
              <a:t>	Guide of the nations from the night profound</a:t>
            </a:r>
            <a:endParaRPr lang="en-NZ" dirty="0"/>
          </a:p>
          <a:p>
            <a:r>
              <a:rPr lang="en-GB" dirty="0"/>
              <a:t>		into the glory of the perfect day:</a:t>
            </a:r>
            <a:endParaRPr lang="en-NZ" dirty="0"/>
          </a:p>
          <a:p>
            <a:r>
              <a:rPr lang="en-GB" dirty="0"/>
              <a:t>	rule in our hearts, that we may ever be</a:t>
            </a:r>
            <a:endParaRPr lang="en-NZ" dirty="0"/>
          </a:p>
          <a:p>
            <a:r>
              <a:rPr lang="en-GB" dirty="0"/>
              <a:t>		guided and strengthened and upheld </a:t>
            </a:r>
            <a:r>
              <a:rPr lang="en-GB"/>
              <a:t>by </a:t>
            </a:r>
            <a:r>
              <a:rPr lang="en-GB" smtClean="0"/>
              <a:t>	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463]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are of thee, the children of thy love,</a:t>
            </a:r>
            <a:endParaRPr lang="en-NZ" dirty="0"/>
          </a:p>
          <a:p>
            <a:r>
              <a:rPr lang="en-GB" dirty="0"/>
              <a:t>		the brothers of thy well-beloved Son;</a:t>
            </a:r>
            <a:endParaRPr lang="en-NZ" dirty="0"/>
          </a:p>
          <a:p>
            <a:r>
              <a:rPr lang="en-GB" dirty="0"/>
              <a:t>	come to us, Holy Spirit, like a dove,</a:t>
            </a:r>
            <a:endParaRPr lang="en-NZ" dirty="0"/>
          </a:p>
          <a:p>
            <a:r>
              <a:rPr lang="en-GB" dirty="0"/>
              <a:t>		and fill our hearts, that we may be as one:</a:t>
            </a:r>
            <a:endParaRPr lang="en-NZ" dirty="0"/>
          </a:p>
          <a:p>
            <a:r>
              <a:rPr lang="en-GB" dirty="0"/>
              <a:t>	as one with thee, to whom we ever tend;</a:t>
            </a:r>
            <a:endParaRPr lang="en-NZ" dirty="0"/>
          </a:p>
          <a:p>
            <a:r>
              <a:rPr lang="en-GB" dirty="0"/>
              <a:t>		as one with him, our brother and our friend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would be one in hatred of all wrong,</a:t>
            </a:r>
            <a:endParaRPr lang="en-NZ" dirty="0"/>
          </a:p>
          <a:p>
            <a:r>
              <a:rPr lang="en-GB" dirty="0"/>
              <a:t>		one in our love of all things sweet and fair;</a:t>
            </a:r>
            <a:endParaRPr lang="en-NZ" dirty="0"/>
          </a:p>
          <a:p>
            <a:r>
              <a:rPr lang="en-GB" dirty="0"/>
              <a:t>	one with the joy that breaks out into song,</a:t>
            </a:r>
            <a:endParaRPr lang="en-NZ" dirty="0"/>
          </a:p>
          <a:p>
            <a:r>
              <a:rPr lang="en-GB" dirty="0"/>
              <a:t>		one with the grief that trembles into prayer,</a:t>
            </a:r>
            <a:endParaRPr lang="en-NZ" dirty="0"/>
          </a:p>
          <a:p>
            <a:r>
              <a:rPr lang="en-GB" dirty="0"/>
              <a:t>	one in the </a:t>
            </a:r>
            <a:r>
              <a:rPr lang="en-GB" dirty="0" err="1"/>
              <a:t>pow’r</a:t>
            </a:r>
            <a:r>
              <a:rPr lang="en-GB" dirty="0"/>
              <a:t> that makes thy children free</a:t>
            </a:r>
            <a:endParaRPr lang="en-NZ" dirty="0"/>
          </a:p>
          <a:p>
            <a:r>
              <a:rPr lang="en-GB" dirty="0"/>
              <a:t>		to follow truth, and thus to follow thee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4271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clothe us with thy </a:t>
            </a:r>
            <a:r>
              <a:rPr lang="en-GB" dirty="0" err="1"/>
              <a:t>heav’nly</a:t>
            </a:r>
            <a:r>
              <a:rPr lang="en-GB" dirty="0"/>
              <a:t> armour, Lord,</a:t>
            </a:r>
            <a:endParaRPr lang="en-NZ" dirty="0"/>
          </a:p>
          <a:p>
            <a:r>
              <a:rPr lang="en-GB" dirty="0"/>
              <a:t>		thy trusty shield, thy sword of love divine;</a:t>
            </a:r>
            <a:endParaRPr lang="en-NZ" dirty="0"/>
          </a:p>
          <a:p>
            <a:r>
              <a:rPr lang="en-GB" dirty="0"/>
              <a:t>	our inspiration be thy constant word;</a:t>
            </a:r>
            <a:endParaRPr lang="en-NZ" dirty="0"/>
          </a:p>
          <a:p>
            <a:r>
              <a:rPr lang="en-GB" dirty="0"/>
              <a:t>		we ask no victories that are not thine;</a:t>
            </a:r>
            <a:endParaRPr lang="en-NZ" dirty="0"/>
          </a:p>
          <a:p>
            <a:r>
              <a:rPr lang="en-GB" dirty="0"/>
              <a:t>	give or withhold, let pain or pleasure be;</a:t>
            </a:r>
            <a:endParaRPr lang="en-NZ" dirty="0"/>
          </a:p>
          <a:p>
            <a:r>
              <a:rPr lang="en-GB" dirty="0"/>
              <a:t>		enough to know that we are serving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463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W. Chadwick, 1864</a:t>
            </a:r>
            <a:endParaRPr lang="en-NZ" sz="1000" dirty="0"/>
          </a:p>
          <a:p>
            <a:pPr algn="r"/>
            <a:r>
              <a:rPr lang="en-GB" sz="1000" dirty="0"/>
              <a:t>Tune: Orlando Gibbons, 1623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2014-03-05T08:42:19Z</dcterms:created>
  <dcterms:modified xsi:type="dcterms:W3CDTF">2014-03-05T08:43:29Z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